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76" r:id="rId6"/>
    <p:sldId id="277" r:id="rId7"/>
    <p:sldId id="2278" r:id="rId8"/>
    <p:sldId id="2277" r:id="rId9"/>
    <p:sldId id="2281" r:id="rId10"/>
    <p:sldId id="2293" r:id="rId11"/>
    <p:sldId id="2304" r:id="rId12"/>
    <p:sldId id="2305" r:id="rId13"/>
    <p:sldId id="2284" r:id="rId14"/>
    <p:sldId id="2297" r:id="rId15"/>
    <p:sldId id="2298" r:id="rId16"/>
    <p:sldId id="2295" r:id="rId17"/>
    <p:sldId id="2296" r:id="rId18"/>
    <p:sldId id="2286" r:id="rId19"/>
    <p:sldId id="2287" r:id="rId20"/>
    <p:sldId id="2306" r:id="rId21"/>
    <p:sldId id="2302" r:id="rId22"/>
    <p:sldId id="2303" r:id="rId23"/>
    <p:sldId id="2289" r:id="rId24"/>
    <p:sldId id="2290" r:id="rId25"/>
    <p:sldId id="2299" r:id="rId26"/>
    <p:sldId id="2285" r:id="rId27"/>
    <p:sldId id="2294" r:id="rId28"/>
    <p:sldId id="2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5E8"/>
    <a:srgbClr val="113861"/>
    <a:srgbClr val="BFA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9F61A-ECEB-2C90-80E0-96AE6C1D9D98}" v="104" dt="2026-03-03T20:56:34.291"/>
    <p1510:client id="{9E8506B7-EDCF-FBB7-EB10-632D5411251B}" v="892" dt="2026-03-03T16:57:58.801"/>
    <p1510:client id="{CB414027-5DEC-86C6-EB0A-0B7B71ED62F5}" v="341" dt="2026-03-03T18:11:14.045"/>
    <p1510:client id="{FA764A2D-181C-ED4E-3DCC-833061690739}" v="1115" dt="2026-03-03T16:14:19.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ah Deer" userId="c5c38f8d-5631-4870-ad57-7b2312da7f7c" providerId="ADAL" clId="{AC834167-B6D1-4EF0-93FE-D9881DBED49D}"/>
    <pc:docChg chg="modSld">
      <pc:chgData name="Micah Deer" userId="c5c38f8d-5631-4870-ad57-7b2312da7f7c" providerId="ADAL" clId="{AC834167-B6D1-4EF0-93FE-D9881DBED49D}" dt="2026-03-03T21:21:30.677" v="7" actId="1076"/>
      <pc:docMkLst>
        <pc:docMk/>
      </pc:docMkLst>
      <pc:sldChg chg="modSp mod">
        <pc:chgData name="Micah Deer" userId="c5c38f8d-5631-4870-ad57-7b2312da7f7c" providerId="ADAL" clId="{AC834167-B6D1-4EF0-93FE-D9881DBED49D}" dt="2026-03-03T21:21:04.217" v="3" actId="20577"/>
        <pc:sldMkLst>
          <pc:docMk/>
          <pc:sldMk cId="3424367368" sldId="257"/>
        </pc:sldMkLst>
        <pc:spChg chg="mod">
          <ac:chgData name="Micah Deer" userId="c5c38f8d-5631-4870-ad57-7b2312da7f7c" providerId="ADAL" clId="{AC834167-B6D1-4EF0-93FE-D9881DBED49D}" dt="2026-03-03T21:21:04.217" v="3" actId="20577"/>
          <ac:spMkLst>
            <pc:docMk/>
            <pc:sldMk cId="3424367368" sldId="257"/>
            <ac:spMk id="3" creationId="{00000000-0000-0000-0000-000000000000}"/>
          </ac:spMkLst>
        </pc:spChg>
      </pc:sldChg>
      <pc:sldChg chg="modSp mod">
        <pc:chgData name="Micah Deer" userId="c5c38f8d-5631-4870-ad57-7b2312da7f7c" providerId="ADAL" clId="{AC834167-B6D1-4EF0-93FE-D9881DBED49D}" dt="2026-03-03T21:21:30.677" v="7" actId="1076"/>
        <pc:sldMkLst>
          <pc:docMk/>
          <pc:sldMk cId="2545027244" sldId="2305"/>
        </pc:sldMkLst>
        <pc:spChg chg="mod">
          <ac:chgData name="Micah Deer" userId="c5c38f8d-5631-4870-ad57-7b2312da7f7c" providerId="ADAL" clId="{AC834167-B6D1-4EF0-93FE-D9881DBED49D}" dt="2026-03-03T21:21:22.828" v="6" actId="1076"/>
          <ac:spMkLst>
            <pc:docMk/>
            <pc:sldMk cId="2545027244" sldId="2305"/>
            <ac:spMk id="9" creationId="{3DC6D70C-E2C6-443C-A6DC-AEC21138A3EE}"/>
          </ac:spMkLst>
        </pc:spChg>
        <pc:spChg chg="mod">
          <ac:chgData name="Micah Deer" userId="c5c38f8d-5631-4870-ad57-7b2312da7f7c" providerId="ADAL" clId="{AC834167-B6D1-4EF0-93FE-D9881DBED49D}" dt="2026-03-03T21:21:30.677" v="7" actId="1076"/>
          <ac:spMkLst>
            <pc:docMk/>
            <pc:sldMk cId="2545027244" sldId="2305"/>
            <ac:spMk id="12" creationId="{85744E07-B0D9-6360-FABE-11F42B7BE31C}"/>
          </ac:spMkLst>
        </pc:spChg>
      </pc:sldChg>
    </pc:docChg>
  </pc:docChgLst>
  <pc:docChgLst>
    <pc:chgData name="Chloe Gonzalez" userId="S::chloe.gonzalez@artsandscience.org::1bbfc5da-e70c-4e46-a671-f1a5e861fc84" providerId="AD" clId="Web-{FA0B74C9-660C-0722-075A-40F3FAFE9DD8}"/>
    <pc:docChg chg="addSld modSld">
      <pc:chgData name="Chloe Gonzalez" userId="S::chloe.gonzalez@artsandscience.org::1bbfc5da-e70c-4e46-a671-f1a5e861fc84" providerId="AD" clId="Web-{FA0B74C9-660C-0722-075A-40F3FAFE9DD8}" dt="2026-02-23T15:41:22.099" v="148" actId="14100"/>
      <pc:docMkLst>
        <pc:docMk/>
      </pc:docMkLst>
      <pc:sldChg chg="modSp">
        <pc:chgData name="Chloe Gonzalez" userId="S::chloe.gonzalez@artsandscience.org::1bbfc5da-e70c-4e46-a671-f1a5e861fc84" providerId="AD" clId="Web-{FA0B74C9-660C-0722-075A-40F3FAFE9DD8}" dt="2026-02-23T15:32:42.990" v="13" actId="1076"/>
        <pc:sldMkLst>
          <pc:docMk/>
          <pc:sldMk cId="3424367368" sldId="257"/>
        </pc:sldMkLst>
        <pc:spChg chg="mod">
          <ac:chgData name="Chloe Gonzalez" userId="S::chloe.gonzalez@artsandscience.org::1bbfc5da-e70c-4e46-a671-f1a5e861fc84" providerId="AD" clId="Web-{FA0B74C9-660C-0722-075A-40F3FAFE9DD8}" dt="2026-02-23T15:32:42.990" v="13" actId="1076"/>
          <ac:spMkLst>
            <pc:docMk/>
            <pc:sldMk cId="3424367368" sldId="257"/>
            <ac:spMk id="3" creationId="{00000000-0000-0000-0000-000000000000}"/>
          </ac:spMkLst>
        </pc:spChg>
      </pc:sldChg>
      <pc:sldChg chg="modSp">
        <pc:chgData name="Chloe Gonzalez" userId="S::chloe.gonzalez@artsandscience.org::1bbfc5da-e70c-4e46-a671-f1a5e861fc84" providerId="AD" clId="Web-{FA0B74C9-660C-0722-075A-40F3FAFE9DD8}" dt="2026-02-23T15:35:43.630" v="33" actId="20577"/>
        <pc:sldMkLst>
          <pc:docMk/>
          <pc:sldMk cId="2537742039" sldId="276"/>
        </pc:sldMkLst>
        <pc:spChg chg="mod">
          <ac:chgData name="Chloe Gonzalez" userId="S::chloe.gonzalez@artsandscience.org::1bbfc5da-e70c-4e46-a671-f1a5e861fc84" providerId="AD" clId="Web-{FA0B74C9-660C-0722-075A-40F3FAFE9DD8}" dt="2026-02-23T15:35:43.630" v="33" actId="20577"/>
          <ac:spMkLst>
            <pc:docMk/>
            <pc:sldMk cId="2537742039" sldId="276"/>
            <ac:spMk id="9" creationId="{BC1C6A55-8D83-074A-F955-F8DF41016D19}"/>
          </ac:spMkLst>
        </pc:spChg>
      </pc:sldChg>
      <pc:sldChg chg="addSp delSp modSp">
        <pc:chgData name="Chloe Gonzalez" userId="S::chloe.gonzalez@artsandscience.org::1bbfc5da-e70c-4e46-a671-f1a5e861fc84" providerId="AD" clId="Web-{FA0B74C9-660C-0722-075A-40F3FAFE9DD8}" dt="2026-02-23T15:40:14.912" v="140" actId="1076"/>
        <pc:sldMkLst>
          <pc:docMk/>
          <pc:sldMk cId="151043074" sldId="277"/>
        </pc:sldMkLst>
        <pc:spChg chg="add del mod">
          <ac:chgData name="Chloe Gonzalez" userId="S::chloe.gonzalez@artsandscience.org::1bbfc5da-e70c-4e46-a671-f1a5e861fc84" providerId="AD" clId="Web-{FA0B74C9-660C-0722-075A-40F3FAFE9DD8}" dt="2026-02-23T15:40:14.912" v="140" actId="1076"/>
          <ac:spMkLst>
            <pc:docMk/>
            <pc:sldMk cId="151043074" sldId="277"/>
            <ac:spMk id="9" creationId="{AEC58C7C-41C8-B532-153C-400B143A0BC9}"/>
          </ac:spMkLst>
        </pc:spChg>
        <pc:picChg chg="add mod modCrop">
          <ac:chgData name="Chloe Gonzalez" userId="S::chloe.gonzalez@artsandscience.org::1bbfc5da-e70c-4e46-a671-f1a5e861fc84" providerId="AD" clId="Web-{FA0B74C9-660C-0722-075A-40F3FAFE9DD8}" dt="2026-02-23T15:40:10.818" v="139" actId="1076"/>
          <ac:picMkLst>
            <pc:docMk/>
            <pc:sldMk cId="151043074" sldId="277"/>
            <ac:picMk id="4" creationId="{145A2BA9-8E06-3EF4-D177-A99AF3286742}"/>
          </ac:picMkLst>
        </pc:picChg>
        <pc:picChg chg="add mod modCrop">
          <ac:chgData name="Chloe Gonzalez" userId="S::chloe.gonzalez@artsandscience.org::1bbfc5da-e70c-4e46-a671-f1a5e861fc84" providerId="AD" clId="Web-{FA0B74C9-660C-0722-075A-40F3FAFE9DD8}" dt="2026-02-23T15:40:09.615" v="138" actId="1076"/>
          <ac:picMkLst>
            <pc:docMk/>
            <pc:sldMk cId="151043074" sldId="277"/>
            <ac:picMk id="5" creationId="{6D5BB624-34C6-4860-5B75-4A884B64AD05}"/>
          </ac:picMkLst>
        </pc:picChg>
        <pc:picChg chg="add mod modCrop">
          <ac:chgData name="Chloe Gonzalez" userId="S::chloe.gonzalez@artsandscience.org::1bbfc5da-e70c-4e46-a671-f1a5e861fc84" providerId="AD" clId="Web-{FA0B74C9-660C-0722-075A-40F3FAFE9DD8}" dt="2026-02-23T15:40:08.630" v="137" actId="1076"/>
          <ac:picMkLst>
            <pc:docMk/>
            <pc:sldMk cId="151043074" sldId="277"/>
            <ac:picMk id="6" creationId="{C3D33EF4-F486-982E-BFFC-C1AC022FD9A0}"/>
          </ac:picMkLst>
        </pc:picChg>
      </pc:sldChg>
      <pc:sldChg chg="modSp add replId">
        <pc:chgData name="Chloe Gonzalez" userId="S::chloe.gonzalez@artsandscience.org::1bbfc5da-e70c-4e46-a671-f1a5e861fc84" providerId="AD" clId="Web-{FA0B74C9-660C-0722-075A-40F3FAFE9DD8}" dt="2026-02-23T15:40:24.209" v="146" actId="20577"/>
        <pc:sldMkLst>
          <pc:docMk/>
          <pc:sldMk cId="4170073367" sldId="2278"/>
        </pc:sldMkLst>
        <pc:spChg chg="mod">
          <ac:chgData name="Chloe Gonzalez" userId="S::chloe.gonzalez@artsandscience.org::1bbfc5da-e70c-4e46-a671-f1a5e861fc84" providerId="AD" clId="Web-{FA0B74C9-660C-0722-075A-40F3FAFE9DD8}" dt="2026-02-23T15:40:24.209" v="146" actId="20577"/>
          <ac:spMkLst>
            <pc:docMk/>
            <pc:sldMk cId="4170073367" sldId="2278"/>
            <ac:spMk id="9" creationId="{BB0291BF-59B4-DFA4-4D2A-967170EC87C4}"/>
          </ac:spMkLst>
        </pc:spChg>
      </pc:sldChg>
    </pc:docChg>
  </pc:docChgLst>
  <pc:docChgLst>
    <pc:chgData name="Chloe Gonzalez" userId="S::chloe.gonzalez@artsandscience.org::1bbfc5da-e70c-4e46-a671-f1a5e861fc84" providerId="AD" clId="Web-{1DA934AC-E3B4-D067-8814-06B03F3E66E0}"/>
    <pc:docChg chg="modSld">
      <pc:chgData name="Chloe Gonzalez" userId="S::chloe.gonzalez@artsandscience.org::1bbfc5da-e70c-4e46-a671-f1a5e861fc84" providerId="AD" clId="Web-{1DA934AC-E3B4-D067-8814-06B03F3E66E0}" dt="2026-02-25T19:19:12.362" v="3" actId="20577"/>
      <pc:docMkLst>
        <pc:docMk/>
      </pc:docMkLst>
      <pc:sldChg chg="modSp">
        <pc:chgData name="Chloe Gonzalez" userId="S::chloe.gonzalez@artsandscience.org::1bbfc5da-e70c-4e46-a671-f1a5e861fc84" providerId="AD" clId="Web-{1DA934AC-E3B4-D067-8814-06B03F3E66E0}" dt="2026-02-25T19:18:08.549" v="1" actId="20577"/>
        <pc:sldMkLst>
          <pc:docMk/>
          <pc:sldMk cId="2793867789" sldId="2286"/>
        </pc:sldMkLst>
        <pc:spChg chg="mod">
          <ac:chgData name="Chloe Gonzalez" userId="S::chloe.gonzalez@artsandscience.org::1bbfc5da-e70c-4e46-a671-f1a5e861fc84" providerId="AD" clId="Web-{1DA934AC-E3B4-D067-8814-06B03F3E66E0}" dt="2026-02-25T19:18:08.549" v="1" actId="20577"/>
          <ac:spMkLst>
            <pc:docMk/>
            <pc:sldMk cId="2793867789" sldId="2286"/>
            <ac:spMk id="7" creationId="{9BBD360E-F7D1-D298-B510-D0FAF64F4239}"/>
          </ac:spMkLst>
        </pc:spChg>
      </pc:sldChg>
      <pc:sldChg chg="modSp">
        <pc:chgData name="Chloe Gonzalez" userId="S::chloe.gonzalez@artsandscience.org::1bbfc5da-e70c-4e46-a671-f1a5e861fc84" providerId="AD" clId="Web-{1DA934AC-E3B4-D067-8814-06B03F3E66E0}" dt="2026-02-25T19:19:12.362" v="3" actId="20577"/>
        <pc:sldMkLst>
          <pc:docMk/>
          <pc:sldMk cId="1981886593" sldId="2287"/>
        </pc:sldMkLst>
        <pc:spChg chg="mod">
          <ac:chgData name="Chloe Gonzalez" userId="S::chloe.gonzalez@artsandscience.org::1bbfc5da-e70c-4e46-a671-f1a5e861fc84" providerId="AD" clId="Web-{1DA934AC-E3B4-D067-8814-06B03F3E66E0}" dt="2026-02-25T19:19:12.362" v="3" actId="20577"/>
          <ac:spMkLst>
            <pc:docMk/>
            <pc:sldMk cId="1981886593" sldId="2287"/>
            <ac:spMk id="5" creationId="{B1B06360-7618-75EF-599C-0334AB0BDBA2}"/>
          </ac:spMkLst>
        </pc:spChg>
      </pc:sldChg>
    </pc:docChg>
  </pc:docChgLst>
  <pc:docChgLst>
    <pc:chgData name="Chloe Gonzalez" userId="S::chloe.gonzalez@artsandscience.org::1bbfc5da-e70c-4e46-a671-f1a5e861fc84" providerId="AD" clId="Web-{FA764A2D-181C-ED4E-3DCC-833061690739}"/>
    <pc:docChg chg="addSld modSld">
      <pc:chgData name="Chloe Gonzalez" userId="S::chloe.gonzalez@artsandscience.org::1bbfc5da-e70c-4e46-a671-f1a5e861fc84" providerId="AD" clId="Web-{FA764A2D-181C-ED4E-3DCC-833061690739}" dt="2026-03-03T16:14:19.938" v="640" actId="20577"/>
      <pc:docMkLst>
        <pc:docMk/>
      </pc:docMkLst>
      <pc:sldChg chg="modSp">
        <pc:chgData name="Chloe Gonzalez" userId="S::chloe.gonzalez@artsandscience.org::1bbfc5da-e70c-4e46-a671-f1a5e861fc84" providerId="AD" clId="Web-{FA764A2D-181C-ED4E-3DCC-833061690739}" dt="2026-03-03T15:56:08.788" v="20" actId="14100"/>
        <pc:sldMkLst>
          <pc:docMk/>
          <pc:sldMk cId="4116661890" sldId="2284"/>
        </pc:sldMkLst>
        <pc:spChg chg="mod">
          <ac:chgData name="Chloe Gonzalez" userId="S::chloe.gonzalez@artsandscience.org::1bbfc5da-e70c-4e46-a671-f1a5e861fc84" providerId="AD" clId="Web-{FA764A2D-181C-ED4E-3DCC-833061690739}" dt="2026-03-03T15:53:20.928" v="16" actId="1076"/>
          <ac:spMkLst>
            <pc:docMk/>
            <pc:sldMk cId="4116661890" sldId="2284"/>
            <ac:spMk id="9" creationId="{77F80F72-CD48-7ECC-AFDB-B894F10FE633}"/>
          </ac:spMkLst>
        </pc:spChg>
        <pc:spChg chg="mod">
          <ac:chgData name="Chloe Gonzalez" userId="S::chloe.gonzalez@artsandscience.org::1bbfc5da-e70c-4e46-a671-f1a5e861fc84" providerId="AD" clId="Web-{FA764A2D-181C-ED4E-3DCC-833061690739}" dt="2026-03-03T15:56:08.788" v="20" actId="14100"/>
          <ac:spMkLst>
            <pc:docMk/>
            <pc:sldMk cId="4116661890" sldId="2284"/>
            <ac:spMk id="10" creationId="{F195E353-FE04-5A84-0463-DBE7AD34449A}"/>
          </ac:spMkLst>
        </pc:spChg>
      </pc:sldChg>
      <pc:sldChg chg="modSp">
        <pc:chgData name="Chloe Gonzalez" userId="S::chloe.gonzalez@artsandscience.org::1bbfc5da-e70c-4e46-a671-f1a5e861fc84" providerId="AD" clId="Web-{FA764A2D-181C-ED4E-3DCC-833061690739}" dt="2026-03-03T16:14:19.938" v="640" actId="20577"/>
        <pc:sldMkLst>
          <pc:docMk/>
          <pc:sldMk cId="1649821052" sldId="2285"/>
        </pc:sldMkLst>
        <pc:spChg chg="mod">
          <ac:chgData name="Chloe Gonzalez" userId="S::chloe.gonzalez@artsandscience.org::1bbfc5da-e70c-4e46-a671-f1a5e861fc84" providerId="AD" clId="Web-{FA764A2D-181C-ED4E-3DCC-833061690739}" dt="2026-03-03T16:14:19.938" v="640" actId="20577"/>
          <ac:spMkLst>
            <pc:docMk/>
            <pc:sldMk cId="1649821052" sldId="2285"/>
            <ac:spMk id="11" creationId="{B1238629-0A27-13EB-FA67-D6A9892B046E}"/>
          </ac:spMkLst>
        </pc:spChg>
      </pc:sldChg>
      <pc:sldChg chg="addSp modSp">
        <pc:chgData name="Chloe Gonzalez" userId="S::chloe.gonzalez@artsandscience.org::1bbfc5da-e70c-4e46-a671-f1a5e861fc84" providerId="AD" clId="Web-{FA764A2D-181C-ED4E-3DCC-833061690739}" dt="2026-03-03T16:08:34.499" v="530" actId="1076"/>
        <pc:sldMkLst>
          <pc:docMk/>
          <pc:sldMk cId="1981886593" sldId="2287"/>
        </pc:sldMkLst>
        <pc:spChg chg="add mod">
          <ac:chgData name="Chloe Gonzalez" userId="S::chloe.gonzalez@artsandscience.org::1bbfc5da-e70c-4e46-a671-f1a5e861fc84" providerId="AD" clId="Web-{FA764A2D-181C-ED4E-3DCC-833061690739}" dt="2026-03-03T16:08:32.827" v="529" actId="20577"/>
          <ac:spMkLst>
            <pc:docMk/>
            <pc:sldMk cId="1981886593" sldId="2287"/>
            <ac:spMk id="4" creationId="{D4433E83-EE03-3BF2-5CC3-515B15E3C3F6}"/>
          </ac:spMkLst>
        </pc:spChg>
        <pc:spChg chg="mod">
          <ac:chgData name="Chloe Gonzalez" userId="S::chloe.gonzalez@artsandscience.org::1bbfc5da-e70c-4e46-a671-f1a5e861fc84" providerId="AD" clId="Web-{FA764A2D-181C-ED4E-3DCC-833061690739}" dt="2026-03-03T16:08:15.608" v="524" actId="1076"/>
          <ac:spMkLst>
            <pc:docMk/>
            <pc:sldMk cId="1981886593" sldId="2287"/>
            <ac:spMk id="5" creationId="{B1B06360-7618-75EF-599C-0334AB0BDBA2}"/>
          </ac:spMkLst>
        </pc:spChg>
        <pc:spChg chg="add mod">
          <ac:chgData name="Chloe Gonzalez" userId="S::chloe.gonzalez@artsandscience.org::1bbfc5da-e70c-4e46-a671-f1a5e861fc84" providerId="AD" clId="Web-{FA764A2D-181C-ED4E-3DCC-833061690739}" dt="2026-03-03T16:08:34.499" v="530" actId="1076"/>
          <ac:spMkLst>
            <pc:docMk/>
            <pc:sldMk cId="1981886593" sldId="2287"/>
            <ac:spMk id="7" creationId="{B22B53CB-D08F-3A0F-A6FB-47F695FF73D7}"/>
          </ac:spMkLst>
        </pc:spChg>
      </pc:sldChg>
      <pc:sldChg chg="modSp">
        <pc:chgData name="Chloe Gonzalez" userId="S::chloe.gonzalez@artsandscience.org::1bbfc5da-e70c-4e46-a671-f1a5e861fc84" providerId="AD" clId="Web-{FA764A2D-181C-ED4E-3DCC-833061690739}" dt="2026-03-03T16:13:04.125" v="634" actId="20577"/>
        <pc:sldMkLst>
          <pc:docMk/>
          <pc:sldMk cId="3481241932" sldId="2289"/>
        </pc:sldMkLst>
        <pc:spChg chg="mod">
          <ac:chgData name="Chloe Gonzalez" userId="S::chloe.gonzalez@artsandscience.org::1bbfc5da-e70c-4e46-a671-f1a5e861fc84" providerId="AD" clId="Web-{FA764A2D-181C-ED4E-3DCC-833061690739}" dt="2026-03-03T16:13:04.125" v="634" actId="20577"/>
          <ac:spMkLst>
            <pc:docMk/>
            <pc:sldMk cId="3481241932" sldId="2289"/>
            <ac:spMk id="5" creationId="{9C2E6C14-AD1D-662F-B4EA-8A322BF65B1D}"/>
          </ac:spMkLst>
        </pc:spChg>
      </pc:sldChg>
      <pc:sldChg chg="modSp mod modShow">
        <pc:chgData name="Chloe Gonzalez" userId="S::chloe.gonzalez@artsandscience.org::1bbfc5da-e70c-4e46-a671-f1a5e861fc84" providerId="AD" clId="Web-{FA764A2D-181C-ED4E-3DCC-833061690739}" dt="2026-03-03T16:10:44.515" v="583"/>
        <pc:sldMkLst>
          <pc:docMk/>
          <pc:sldMk cId="1444662127" sldId="2292"/>
        </pc:sldMkLst>
        <pc:spChg chg="mod">
          <ac:chgData name="Chloe Gonzalez" userId="S::chloe.gonzalez@artsandscience.org::1bbfc5da-e70c-4e46-a671-f1a5e861fc84" providerId="AD" clId="Web-{FA764A2D-181C-ED4E-3DCC-833061690739}" dt="2026-03-03T16:09:23.140" v="537" actId="1076"/>
          <ac:spMkLst>
            <pc:docMk/>
            <pc:sldMk cId="1444662127" sldId="2292"/>
            <ac:spMk id="10" creationId="{8D733A7D-D4FD-122C-40C0-888A804D7ACC}"/>
          </ac:spMkLst>
        </pc:spChg>
      </pc:sldChg>
      <pc:sldChg chg="modSp">
        <pc:chgData name="Chloe Gonzalez" userId="S::chloe.gonzalez@artsandscience.org::1bbfc5da-e70c-4e46-a671-f1a5e861fc84" providerId="AD" clId="Web-{FA764A2D-181C-ED4E-3DCC-833061690739}" dt="2026-03-03T15:52:41.037" v="6" actId="20577"/>
        <pc:sldMkLst>
          <pc:docMk/>
          <pc:sldMk cId="591453327" sldId="2293"/>
        </pc:sldMkLst>
        <pc:spChg chg="mod">
          <ac:chgData name="Chloe Gonzalez" userId="S::chloe.gonzalez@artsandscience.org::1bbfc5da-e70c-4e46-a671-f1a5e861fc84" providerId="AD" clId="Web-{FA764A2D-181C-ED4E-3DCC-833061690739}" dt="2026-03-03T15:52:30.287" v="4" actId="20577"/>
          <ac:spMkLst>
            <pc:docMk/>
            <pc:sldMk cId="591453327" sldId="2293"/>
            <ac:spMk id="7" creationId="{A10BAFBE-5880-B55D-4D0E-875F538A58AF}"/>
          </ac:spMkLst>
        </pc:spChg>
        <pc:spChg chg="mod">
          <ac:chgData name="Chloe Gonzalez" userId="S::chloe.gonzalez@artsandscience.org::1bbfc5da-e70c-4e46-a671-f1a5e861fc84" providerId="AD" clId="Web-{FA764A2D-181C-ED4E-3DCC-833061690739}" dt="2026-03-03T15:52:41.037" v="6" actId="20577"/>
          <ac:spMkLst>
            <pc:docMk/>
            <pc:sldMk cId="591453327" sldId="2293"/>
            <ac:spMk id="13" creationId="{D033DF71-1F1E-F6E1-6D2F-F0F27A9A7C0C}"/>
          </ac:spMkLst>
        </pc:spChg>
      </pc:sldChg>
      <pc:sldChg chg="modSp add replId">
        <pc:chgData name="Chloe Gonzalez" userId="S::chloe.gonzalez@artsandscience.org::1bbfc5da-e70c-4e46-a671-f1a5e861fc84" providerId="AD" clId="Web-{FA764A2D-181C-ED4E-3DCC-833061690739}" dt="2026-03-03T16:12:17.937" v="612" actId="20577"/>
        <pc:sldMkLst>
          <pc:docMk/>
          <pc:sldMk cId="3774347975" sldId="2302"/>
        </pc:sldMkLst>
        <pc:spChg chg="mod">
          <ac:chgData name="Chloe Gonzalez" userId="S::chloe.gonzalez@artsandscience.org::1bbfc5da-e70c-4e46-a671-f1a5e861fc84" providerId="AD" clId="Web-{FA764A2D-181C-ED4E-3DCC-833061690739}" dt="2026-03-03T16:12:17.937" v="612" actId="20577"/>
          <ac:spMkLst>
            <pc:docMk/>
            <pc:sldMk cId="3774347975" sldId="2302"/>
            <ac:spMk id="5" creationId="{D1F1657B-6B0E-413F-7430-982A733D4E98}"/>
          </ac:spMkLst>
        </pc:spChg>
      </pc:sldChg>
      <pc:sldChg chg="modSp add replId">
        <pc:chgData name="Chloe Gonzalez" userId="S::chloe.gonzalez@artsandscience.org::1bbfc5da-e70c-4e46-a671-f1a5e861fc84" providerId="AD" clId="Web-{FA764A2D-181C-ED4E-3DCC-833061690739}" dt="2026-03-03T16:11:39.562" v="607" actId="20577"/>
        <pc:sldMkLst>
          <pc:docMk/>
          <pc:sldMk cId="84132157" sldId="2303"/>
        </pc:sldMkLst>
        <pc:spChg chg="mod">
          <ac:chgData name="Chloe Gonzalez" userId="S::chloe.gonzalez@artsandscience.org::1bbfc5da-e70c-4e46-a671-f1a5e861fc84" providerId="AD" clId="Web-{FA764A2D-181C-ED4E-3DCC-833061690739}" dt="2026-03-03T16:11:39.562" v="607" actId="20577"/>
          <ac:spMkLst>
            <pc:docMk/>
            <pc:sldMk cId="84132157" sldId="2303"/>
            <ac:spMk id="5" creationId="{23FC70F7-CE09-E70A-8C66-4D979497072A}"/>
          </ac:spMkLst>
        </pc:spChg>
      </pc:sldChg>
    </pc:docChg>
  </pc:docChgLst>
  <pc:docChgLst>
    <pc:chgData name="Chloe Gonzalez" userId="S::chloe.gonzalez@artsandscience.org::1bbfc5da-e70c-4e46-a671-f1a5e861fc84" providerId="AD" clId="Web-{E2F492BE-8B9D-613D-3FB2-FB3C82B98263}"/>
    <pc:docChg chg="delSld modSld">
      <pc:chgData name="Chloe Gonzalez" userId="S::chloe.gonzalez@artsandscience.org::1bbfc5da-e70c-4e46-a671-f1a5e861fc84" providerId="AD" clId="Web-{E2F492BE-8B9D-613D-3FB2-FB3C82B98263}" dt="2026-02-23T21:25:49.376" v="4"/>
      <pc:docMkLst>
        <pc:docMk/>
      </pc:docMkLst>
      <pc:sldChg chg="modSp">
        <pc:chgData name="Chloe Gonzalez" userId="S::chloe.gonzalez@artsandscience.org::1bbfc5da-e70c-4e46-a671-f1a5e861fc84" providerId="AD" clId="Web-{E2F492BE-8B9D-613D-3FB2-FB3C82B98263}" dt="2026-02-23T21:25:44.532" v="3" actId="20577"/>
        <pc:sldMkLst>
          <pc:docMk/>
          <pc:sldMk cId="1649821052" sldId="2285"/>
        </pc:sldMkLst>
        <pc:spChg chg="mod">
          <ac:chgData name="Chloe Gonzalez" userId="S::chloe.gonzalez@artsandscience.org::1bbfc5da-e70c-4e46-a671-f1a5e861fc84" providerId="AD" clId="Web-{E2F492BE-8B9D-613D-3FB2-FB3C82B98263}" dt="2026-02-23T21:25:44.532" v="3" actId="20577"/>
          <ac:spMkLst>
            <pc:docMk/>
            <pc:sldMk cId="1649821052" sldId="2285"/>
            <ac:spMk id="11" creationId="{B1238629-0A27-13EB-FA67-D6A9892B046E}"/>
          </ac:spMkLst>
        </pc:spChg>
      </pc:sldChg>
    </pc:docChg>
  </pc:docChgLst>
  <pc:docChgLst>
    <pc:chgData name="Chloe Gonzalez" userId="S::chloe.gonzalez@artsandscience.org::1bbfc5da-e70c-4e46-a671-f1a5e861fc84" providerId="AD" clId="Web-{9E8506B7-EDCF-FBB7-EB10-632D5411251B}"/>
    <pc:docChg chg="addSld modSld sldOrd">
      <pc:chgData name="Chloe Gonzalez" userId="S::chloe.gonzalez@artsandscience.org::1bbfc5da-e70c-4e46-a671-f1a5e861fc84" providerId="AD" clId="Web-{9E8506B7-EDCF-FBB7-EB10-632D5411251B}" dt="2026-03-03T16:57:58.801" v="726" actId="20577"/>
      <pc:docMkLst>
        <pc:docMk/>
      </pc:docMkLst>
      <pc:sldChg chg="modSp">
        <pc:chgData name="Chloe Gonzalez" userId="S::chloe.gonzalez@artsandscience.org::1bbfc5da-e70c-4e46-a671-f1a5e861fc84" providerId="AD" clId="Web-{9E8506B7-EDCF-FBB7-EB10-632D5411251B}" dt="2026-03-03T16:24:20.448" v="19" actId="1076"/>
        <pc:sldMkLst>
          <pc:docMk/>
          <pc:sldMk cId="3424367368" sldId="257"/>
        </pc:sldMkLst>
        <pc:spChg chg="mod">
          <ac:chgData name="Chloe Gonzalez" userId="S::chloe.gonzalez@artsandscience.org::1bbfc5da-e70c-4e46-a671-f1a5e861fc84" providerId="AD" clId="Web-{9E8506B7-EDCF-FBB7-EB10-632D5411251B}" dt="2026-03-03T16:24:09.667" v="14" actId="14100"/>
          <ac:spMkLst>
            <pc:docMk/>
            <pc:sldMk cId="3424367368" sldId="257"/>
            <ac:spMk id="3" creationId="{00000000-0000-0000-0000-000000000000}"/>
          </ac:spMkLst>
        </pc:spChg>
        <pc:spChg chg="mod">
          <ac:chgData name="Chloe Gonzalez" userId="S::chloe.gonzalez@artsandscience.org::1bbfc5da-e70c-4e46-a671-f1a5e861fc84" providerId="AD" clId="Web-{9E8506B7-EDCF-FBB7-EB10-632D5411251B}" dt="2026-03-03T16:24:19.542" v="18" actId="1076"/>
          <ac:spMkLst>
            <pc:docMk/>
            <pc:sldMk cId="3424367368" sldId="257"/>
            <ac:spMk id="32" creationId="{15F8780F-2F5A-B3E2-3895-7A84BCC2F90C}"/>
          </ac:spMkLst>
        </pc:spChg>
        <pc:spChg chg="mod">
          <ac:chgData name="Chloe Gonzalez" userId="S::chloe.gonzalez@artsandscience.org::1bbfc5da-e70c-4e46-a671-f1a5e861fc84" providerId="AD" clId="Web-{9E8506B7-EDCF-FBB7-EB10-632D5411251B}" dt="2026-03-03T16:24:17.261" v="17" actId="1076"/>
          <ac:spMkLst>
            <pc:docMk/>
            <pc:sldMk cId="3424367368" sldId="257"/>
            <ac:spMk id="34" creationId="{155CF93C-281B-AF1C-B29A-9EFB6DCE2CA2}"/>
          </ac:spMkLst>
        </pc:spChg>
        <pc:spChg chg="mod">
          <ac:chgData name="Chloe Gonzalez" userId="S::chloe.gonzalez@artsandscience.org::1bbfc5da-e70c-4e46-a671-f1a5e861fc84" providerId="AD" clId="Web-{9E8506B7-EDCF-FBB7-EB10-632D5411251B}" dt="2026-03-03T16:24:15.730" v="16" actId="1076"/>
          <ac:spMkLst>
            <pc:docMk/>
            <pc:sldMk cId="3424367368" sldId="257"/>
            <ac:spMk id="38" creationId="{9C2B4422-7EFD-E98B-589E-3D3814A66D9C}"/>
          </ac:spMkLst>
        </pc:spChg>
        <pc:spChg chg="mod">
          <ac:chgData name="Chloe Gonzalez" userId="S::chloe.gonzalez@artsandscience.org::1bbfc5da-e70c-4e46-a671-f1a5e861fc84" providerId="AD" clId="Web-{9E8506B7-EDCF-FBB7-EB10-632D5411251B}" dt="2026-03-03T16:24:20.448" v="19" actId="1076"/>
          <ac:spMkLst>
            <pc:docMk/>
            <pc:sldMk cId="3424367368" sldId="257"/>
            <ac:spMk id="39" creationId="{24BD3FB1-08EB-4FCD-677B-A352F02C94BA}"/>
          </ac:spMkLst>
        </pc:spChg>
      </pc:sldChg>
      <pc:sldChg chg="modSp">
        <pc:chgData name="Chloe Gonzalez" userId="S::chloe.gonzalez@artsandscience.org::1bbfc5da-e70c-4e46-a671-f1a5e861fc84" providerId="AD" clId="Web-{9E8506B7-EDCF-FBB7-EB10-632D5411251B}" dt="2026-03-03T16:25:27.292" v="27" actId="20577"/>
        <pc:sldMkLst>
          <pc:docMk/>
          <pc:sldMk cId="2537742039" sldId="276"/>
        </pc:sldMkLst>
        <pc:spChg chg="mod">
          <ac:chgData name="Chloe Gonzalez" userId="S::chloe.gonzalez@artsandscience.org::1bbfc5da-e70c-4e46-a671-f1a5e861fc84" providerId="AD" clId="Web-{9E8506B7-EDCF-FBB7-EB10-632D5411251B}" dt="2026-03-03T16:25:27.292" v="27" actId="20577"/>
          <ac:spMkLst>
            <pc:docMk/>
            <pc:sldMk cId="2537742039" sldId="276"/>
            <ac:spMk id="9" creationId="{BC1C6A55-8D83-074A-F955-F8DF41016D19}"/>
          </ac:spMkLst>
        </pc:spChg>
      </pc:sldChg>
      <pc:sldChg chg="modSp">
        <pc:chgData name="Chloe Gonzalez" userId="S::chloe.gonzalez@artsandscience.org::1bbfc5da-e70c-4e46-a671-f1a5e861fc84" providerId="AD" clId="Web-{9E8506B7-EDCF-FBB7-EB10-632D5411251B}" dt="2026-03-03T16:25:43.933" v="29" actId="20577"/>
        <pc:sldMkLst>
          <pc:docMk/>
          <pc:sldMk cId="151043074" sldId="277"/>
        </pc:sldMkLst>
        <pc:spChg chg="mod">
          <ac:chgData name="Chloe Gonzalez" userId="S::chloe.gonzalez@artsandscience.org::1bbfc5da-e70c-4e46-a671-f1a5e861fc84" providerId="AD" clId="Web-{9E8506B7-EDCF-FBB7-EB10-632D5411251B}" dt="2026-03-03T16:25:43.933" v="29" actId="20577"/>
          <ac:spMkLst>
            <pc:docMk/>
            <pc:sldMk cId="151043074" sldId="277"/>
            <ac:spMk id="9" creationId="{AEC58C7C-41C8-B532-153C-400B143A0BC9}"/>
          </ac:spMkLst>
        </pc:spChg>
      </pc:sldChg>
      <pc:sldChg chg="modSp">
        <pc:chgData name="Chloe Gonzalez" userId="S::chloe.gonzalez@artsandscience.org::1bbfc5da-e70c-4e46-a671-f1a5e861fc84" providerId="AD" clId="Web-{9E8506B7-EDCF-FBB7-EB10-632D5411251B}" dt="2026-03-03T16:25:59.902" v="36" actId="20577"/>
        <pc:sldMkLst>
          <pc:docMk/>
          <pc:sldMk cId="1402359654" sldId="2277"/>
        </pc:sldMkLst>
        <pc:spChg chg="mod">
          <ac:chgData name="Chloe Gonzalez" userId="S::chloe.gonzalez@artsandscience.org::1bbfc5da-e70c-4e46-a671-f1a5e861fc84" providerId="AD" clId="Web-{9E8506B7-EDCF-FBB7-EB10-632D5411251B}" dt="2026-03-03T16:25:59.902" v="36" actId="20577"/>
          <ac:spMkLst>
            <pc:docMk/>
            <pc:sldMk cId="1402359654" sldId="2277"/>
            <ac:spMk id="2" creationId="{D11931AB-A035-F4F6-1593-D0DDB1219256}"/>
          </ac:spMkLst>
        </pc:spChg>
      </pc:sldChg>
      <pc:sldChg chg="delSp modSp ord">
        <pc:chgData name="Chloe Gonzalez" userId="S::chloe.gonzalez@artsandscience.org::1bbfc5da-e70c-4e46-a671-f1a5e861fc84" providerId="AD" clId="Web-{9E8506B7-EDCF-FBB7-EB10-632D5411251B}" dt="2026-03-03T16:57:10.472" v="723"/>
        <pc:sldMkLst>
          <pc:docMk/>
          <pc:sldMk cId="3453731858" sldId="2281"/>
        </pc:sldMkLst>
        <pc:spChg chg="mod">
          <ac:chgData name="Chloe Gonzalez" userId="S::chloe.gonzalez@artsandscience.org::1bbfc5da-e70c-4e46-a671-f1a5e861fc84" providerId="AD" clId="Web-{9E8506B7-EDCF-FBB7-EB10-632D5411251B}" dt="2026-03-03T16:47:33.538" v="648" actId="20577"/>
          <ac:spMkLst>
            <pc:docMk/>
            <pc:sldMk cId="3453731858" sldId="2281"/>
            <ac:spMk id="7" creationId="{1DC4DFC3-A313-7CA5-BB06-BCFAADF50027}"/>
          </ac:spMkLst>
        </pc:spChg>
        <pc:spChg chg="del">
          <ac:chgData name="Chloe Gonzalez" userId="S::chloe.gonzalez@artsandscience.org::1bbfc5da-e70c-4e46-a671-f1a5e861fc84" providerId="AD" clId="Web-{9E8506B7-EDCF-FBB7-EB10-632D5411251B}" dt="2026-03-03T16:46:47.459" v="633"/>
          <ac:spMkLst>
            <pc:docMk/>
            <pc:sldMk cId="3453731858" sldId="2281"/>
            <ac:spMk id="9" creationId="{539095E2-2CD7-F7CA-C771-55E5235BBE20}"/>
          </ac:spMkLst>
        </pc:spChg>
      </pc:sldChg>
      <pc:sldChg chg="modSp">
        <pc:chgData name="Chloe Gonzalez" userId="S::chloe.gonzalez@artsandscience.org::1bbfc5da-e70c-4e46-a671-f1a5e861fc84" providerId="AD" clId="Web-{9E8506B7-EDCF-FBB7-EB10-632D5411251B}" dt="2026-03-03T16:50:16.306" v="656" actId="20577"/>
        <pc:sldMkLst>
          <pc:docMk/>
          <pc:sldMk cId="2793867789" sldId="2286"/>
        </pc:sldMkLst>
        <pc:spChg chg="mod">
          <ac:chgData name="Chloe Gonzalez" userId="S::chloe.gonzalez@artsandscience.org::1bbfc5da-e70c-4e46-a671-f1a5e861fc84" providerId="AD" clId="Web-{9E8506B7-EDCF-FBB7-EB10-632D5411251B}" dt="2026-03-03T16:50:16.306" v="656" actId="20577"/>
          <ac:spMkLst>
            <pc:docMk/>
            <pc:sldMk cId="2793867789" sldId="2286"/>
            <ac:spMk id="9" creationId="{23BB7A04-2D1A-F35C-2C12-32A34CC00541}"/>
          </ac:spMkLst>
        </pc:spChg>
      </pc:sldChg>
      <pc:sldChg chg="delSp modSp">
        <pc:chgData name="Chloe Gonzalez" userId="S::chloe.gonzalez@artsandscience.org::1bbfc5da-e70c-4e46-a671-f1a5e861fc84" providerId="AD" clId="Web-{9E8506B7-EDCF-FBB7-EB10-632D5411251B}" dt="2026-03-03T16:52:38.202" v="681" actId="20577"/>
        <pc:sldMkLst>
          <pc:docMk/>
          <pc:sldMk cId="1981886593" sldId="2287"/>
        </pc:sldMkLst>
        <pc:spChg chg="del">
          <ac:chgData name="Chloe Gonzalez" userId="S::chloe.gonzalez@artsandscience.org::1bbfc5da-e70c-4e46-a671-f1a5e861fc84" providerId="AD" clId="Web-{9E8506B7-EDCF-FBB7-EB10-632D5411251B}" dt="2026-03-03T16:51:45.122" v="659"/>
          <ac:spMkLst>
            <pc:docMk/>
            <pc:sldMk cId="1981886593" sldId="2287"/>
            <ac:spMk id="4" creationId="{D4433E83-EE03-3BF2-5CC3-515B15E3C3F6}"/>
          </ac:spMkLst>
        </pc:spChg>
        <pc:spChg chg="mod">
          <ac:chgData name="Chloe Gonzalez" userId="S::chloe.gonzalez@artsandscience.org::1bbfc5da-e70c-4e46-a671-f1a5e861fc84" providerId="AD" clId="Web-{9E8506B7-EDCF-FBB7-EB10-632D5411251B}" dt="2026-03-03T16:52:38.202" v="681" actId="20577"/>
          <ac:spMkLst>
            <pc:docMk/>
            <pc:sldMk cId="1981886593" sldId="2287"/>
            <ac:spMk id="5" creationId="{B1B06360-7618-75EF-599C-0334AB0BDBA2}"/>
          </ac:spMkLst>
        </pc:spChg>
        <pc:spChg chg="del">
          <ac:chgData name="Chloe Gonzalez" userId="S::chloe.gonzalez@artsandscience.org::1bbfc5da-e70c-4e46-a671-f1a5e861fc84" providerId="AD" clId="Web-{9E8506B7-EDCF-FBB7-EB10-632D5411251B}" dt="2026-03-03T16:51:42.528" v="658"/>
          <ac:spMkLst>
            <pc:docMk/>
            <pc:sldMk cId="1981886593" sldId="2287"/>
            <ac:spMk id="7" creationId="{B22B53CB-D08F-3A0F-A6FB-47F695FF73D7}"/>
          </ac:spMkLst>
        </pc:spChg>
      </pc:sldChg>
      <pc:sldChg chg="modSp">
        <pc:chgData name="Chloe Gonzalez" userId="S::chloe.gonzalez@artsandscience.org::1bbfc5da-e70c-4e46-a671-f1a5e861fc84" providerId="AD" clId="Web-{9E8506B7-EDCF-FBB7-EB10-632D5411251B}" dt="2026-03-03T16:57:58.801" v="726" actId="20577"/>
        <pc:sldMkLst>
          <pc:docMk/>
          <pc:sldMk cId="3481241932" sldId="2289"/>
        </pc:sldMkLst>
        <pc:spChg chg="mod">
          <ac:chgData name="Chloe Gonzalez" userId="S::chloe.gonzalez@artsandscience.org::1bbfc5da-e70c-4e46-a671-f1a5e861fc84" providerId="AD" clId="Web-{9E8506B7-EDCF-FBB7-EB10-632D5411251B}" dt="2026-03-03T16:57:58.801" v="726" actId="20577"/>
          <ac:spMkLst>
            <pc:docMk/>
            <pc:sldMk cId="3481241932" sldId="2289"/>
            <ac:spMk id="5" creationId="{9C2E6C14-AD1D-662F-B4EA-8A322BF65B1D}"/>
          </ac:spMkLst>
        </pc:spChg>
      </pc:sldChg>
      <pc:sldChg chg="delSp modSp">
        <pc:chgData name="Chloe Gonzalez" userId="S::chloe.gonzalez@artsandscience.org::1bbfc5da-e70c-4e46-a671-f1a5e861fc84" providerId="AD" clId="Web-{9E8506B7-EDCF-FBB7-EB10-632D5411251B}" dt="2026-03-03T16:56:11.940" v="721" actId="1076"/>
        <pc:sldMkLst>
          <pc:docMk/>
          <pc:sldMk cId="591453327" sldId="2293"/>
        </pc:sldMkLst>
        <pc:spChg chg="mod">
          <ac:chgData name="Chloe Gonzalez" userId="S::chloe.gonzalez@artsandscience.org::1bbfc5da-e70c-4e46-a671-f1a5e861fc84" providerId="AD" clId="Web-{9E8506B7-EDCF-FBB7-EB10-632D5411251B}" dt="2026-03-03T16:35:13.007" v="289" actId="1076"/>
          <ac:spMkLst>
            <pc:docMk/>
            <pc:sldMk cId="591453327" sldId="2293"/>
            <ac:spMk id="2" creationId="{410F1729-CF52-42ED-FE57-F1A07FB57877}"/>
          </ac:spMkLst>
        </pc:spChg>
        <pc:spChg chg="del">
          <ac:chgData name="Chloe Gonzalez" userId="S::chloe.gonzalez@artsandscience.org::1bbfc5da-e70c-4e46-a671-f1a5e861fc84" providerId="AD" clId="Web-{9E8506B7-EDCF-FBB7-EB10-632D5411251B}" dt="2026-03-03T16:27:30.043" v="39"/>
          <ac:spMkLst>
            <pc:docMk/>
            <pc:sldMk cId="591453327" sldId="2293"/>
            <ac:spMk id="5" creationId="{C5644974-9037-263A-D42D-FFD7BC1533B2}"/>
          </ac:spMkLst>
        </pc:spChg>
        <pc:spChg chg="del mod">
          <ac:chgData name="Chloe Gonzalez" userId="S::chloe.gonzalez@artsandscience.org::1bbfc5da-e70c-4e46-a671-f1a5e861fc84" providerId="AD" clId="Web-{9E8506B7-EDCF-FBB7-EB10-632D5411251B}" dt="2026-03-03T16:28:32.449" v="52"/>
          <ac:spMkLst>
            <pc:docMk/>
            <pc:sldMk cId="591453327" sldId="2293"/>
            <ac:spMk id="7" creationId="{A10BAFBE-5880-B55D-4D0E-875F538A58AF}"/>
          </ac:spMkLst>
        </pc:spChg>
        <pc:spChg chg="mod">
          <ac:chgData name="Chloe Gonzalez" userId="S::chloe.gonzalez@artsandscience.org::1bbfc5da-e70c-4e46-a671-f1a5e861fc84" providerId="AD" clId="Web-{9E8506B7-EDCF-FBB7-EB10-632D5411251B}" dt="2026-03-03T16:56:11.940" v="721" actId="1076"/>
          <ac:spMkLst>
            <pc:docMk/>
            <pc:sldMk cId="591453327" sldId="2293"/>
            <ac:spMk id="13" creationId="{D033DF71-1F1E-F6E1-6D2F-F0F27A9A7C0C}"/>
          </ac:spMkLst>
        </pc:spChg>
      </pc:sldChg>
      <pc:sldChg chg="modSp">
        <pc:chgData name="Chloe Gonzalez" userId="S::chloe.gonzalez@artsandscience.org::1bbfc5da-e70c-4e46-a671-f1a5e861fc84" providerId="AD" clId="Web-{9E8506B7-EDCF-FBB7-EB10-632D5411251B}" dt="2026-03-03T16:55:11.439" v="720" actId="20577"/>
        <pc:sldMkLst>
          <pc:docMk/>
          <pc:sldMk cId="2186733796" sldId="2299"/>
        </pc:sldMkLst>
        <pc:spChg chg="mod">
          <ac:chgData name="Chloe Gonzalez" userId="S::chloe.gonzalez@artsandscience.org::1bbfc5da-e70c-4e46-a671-f1a5e861fc84" providerId="AD" clId="Web-{9E8506B7-EDCF-FBB7-EB10-632D5411251B}" dt="2026-03-03T16:55:11.439" v="720" actId="20577"/>
          <ac:spMkLst>
            <pc:docMk/>
            <pc:sldMk cId="2186733796" sldId="2299"/>
            <ac:spMk id="5" creationId="{C2EC5C10-2ED5-F14F-5D71-9C263FC2AF31}"/>
          </ac:spMkLst>
        </pc:spChg>
      </pc:sldChg>
      <pc:sldChg chg="addSp delSp modSp add replId">
        <pc:chgData name="Chloe Gonzalez" userId="S::chloe.gonzalez@artsandscience.org::1bbfc5da-e70c-4e46-a671-f1a5e861fc84" providerId="AD" clId="Web-{9E8506B7-EDCF-FBB7-EB10-632D5411251B}" dt="2026-03-03T16:44:53.145" v="610"/>
        <pc:sldMkLst>
          <pc:docMk/>
          <pc:sldMk cId="976600366" sldId="2304"/>
        </pc:sldMkLst>
        <pc:spChg chg="del mod">
          <ac:chgData name="Chloe Gonzalez" userId="S::chloe.gonzalez@artsandscience.org::1bbfc5da-e70c-4e46-a671-f1a5e861fc84" providerId="AD" clId="Web-{9E8506B7-EDCF-FBB7-EB10-632D5411251B}" dt="2026-03-03T16:36:19.838" v="318"/>
          <ac:spMkLst>
            <pc:docMk/>
            <pc:sldMk cId="976600366" sldId="2304"/>
            <ac:spMk id="2" creationId="{9CAE5568-3AD7-F159-1B00-64F11682A542}"/>
          </ac:spMkLst>
        </pc:spChg>
        <pc:spChg chg="del">
          <ac:chgData name="Chloe Gonzalez" userId="S::chloe.gonzalez@artsandscience.org::1bbfc5da-e70c-4e46-a671-f1a5e861fc84" providerId="AD" clId="Web-{9E8506B7-EDCF-FBB7-EB10-632D5411251B}" dt="2026-03-03T16:32:14.825" v="94"/>
          <ac:spMkLst>
            <pc:docMk/>
            <pc:sldMk cId="976600366" sldId="2304"/>
            <ac:spMk id="9" creationId="{02A438C8-9758-A812-09D0-3CD7D121F33B}"/>
          </ac:spMkLst>
        </pc:spChg>
        <pc:spChg chg="del">
          <ac:chgData name="Chloe Gonzalez" userId="S::chloe.gonzalez@artsandscience.org::1bbfc5da-e70c-4e46-a671-f1a5e861fc84" providerId="AD" clId="Web-{9E8506B7-EDCF-FBB7-EB10-632D5411251B}" dt="2026-03-03T16:32:14.825" v="93"/>
          <ac:spMkLst>
            <pc:docMk/>
            <pc:sldMk cId="976600366" sldId="2304"/>
            <ac:spMk id="12" creationId="{A1166355-0342-95AE-9056-1899AE41E489}"/>
          </ac:spMkLst>
        </pc:spChg>
        <pc:spChg chg="del mod">
          <ac:chgData name="Chloe Gonzalez" userId="S::chloe.gonzalez@artsandscience.org::1bbfc5da-e70c-4e46-a671-f1a5e861fc84" providerId="AD" clId="Web-{9E8506B7-EDCF-FBB7-EB10-632D5411251B}" dt="2026-03-03T16:36:09.806" v="310"/>
          <ac:spMkLst>
            <pc:docMk/>
            <pc:sldMk cId="976600366" sldId="2304"/>
            <ac:spMk id="13" creationId="{C45A7DE0-E927-B86F-5896-AE59DD79FBC2}"/>
          </ac:spMkLst>
        </pc:spChg>
        <pc:spChg chg="del mod">
          <ac:chgData name="Chloe Gonzalez" userId="S::chloe.gonzalez@artsandscience.org::1bbfc5da-e70c-4e46-a671-f1a5e861fc84" providerId="AD" clId="Web-{9E8506B7-EDCF-FBB7-EB10-632D5411251B}" dt="2026-03-03T16:32:17.184" v="97"/>
          <ac:spMkLst>
            <pc:docMk/>
            <pc:sldMk cId="976600366" sldId="2304"/>
            <ac:spMk id="16" creationId="{A94E3BBC-A7E3-E0D7-4727-82BAF3B3BE99}"/>
          </ac:spMkLst>
        </pc:spChg>
        <pc:spChg chg="del">
          <ac:chgData name="Chloe Gonzalez" userId="S::chloe.gonzalez@artsandscience.org::1bbfc5da-e70c-4e46-a671-f1a5e861fc84" providerId="AD" clId="Web-{9E8506B7-EDCF-FBB7-EB10-632D5411251B}" dt="2026-03-03T16:32:17.184" v="96"/>
          <ac:spMkLst>
            <pc:docMk/>
            <pc:sldMk cId="976600366" sldId="2304"/>
            <ac:spMk id="18" creationId="{46099C97-D1EC-D5A3-9ABB-0A179B346099}"/>
          </ac:spMkLst>
        </pc:spChg>
        <pc:graphicFrameChg chg="add mod modGraphic">
          <ac:chgData name="Chloe Gonzalez" userId="S::chloe.gonzalez@artsandscience.org::1bbfc5da-e70c-4e46-a671-f1a5e861fc84" providerId="AD" clId="Web-{9E8506B7-EDCF-FBB7-EB10-632D5411251B}" dt="2026-03-03T16:44:53.145" v="610"/>
          <ac:graphicFrameMkLst>
            <pc:docMk/>
            <pc:sldMk cId="976600366" sldId="2304"/>
            <ac:graphicFrameMk id="3" creationId="{7A7A8E42-BDAD-8CC1-5753-AB7C72DFA0E0}"/>
          </ac:graphicFrameMkLst>
        </pc:graphicFrameChg>
      </pc:sldChg>
      <pc:sldChg chg="modSp add ord replId">
        <pc:chgData name="Chloe Gonzalez" userId="S::chloe.gonzalez@artsandscience.org::1bbfc5da-e70c-4e46-a671-f1a5e861fc84" providerId="AD" clId="Web-{9E8506B7-EDCF-FBB7-EB10-632D5411251B}" dt="2026-03-03T16:56:42.659" v="722" actId="1076"/>
        <pc:sldMkLst>
          <pc:docMk/>
          <pc:sldMk cId="2545027244" sldId="2305"/>
        </pc:sldMkLst>
        <pc:spChg chg="mod">
          <ac:chgData name="Chloe Gonzalez" userId="S::chloe.gonzalez@artsandscience.org::1bbfc5da-e70c-4e46-a671-f1a5e861fc84" providerId="AD" clId="Web-{9E8506B7-EDCF-FBB7-EB10-632D5411251B}" dt="2026-03-03T16:56:42.659" v="722" actId="1076"/>
          <ac:spMkLst>
            <pc:docMk/>
            <pc:sldMk cId="2545027244" sldId="2305"/>
            <ac:spMk id="2" creationId="{3CA19574-3C86-0B39-E69C-08448B59767F}"/>
          </ac:spMkLst>
        </pc:spChg>
        <pc:spChg chg="mod">
          <ac:chgData name="Chloe Gonzalez" userId="S::chloe.gonzalez@artsandscience.org::1bbfc5da-e70c-4e46-a671-f1a5e861fc84" providerId="AD" clId="Web-{9E8506B7-EDCF-FBB7-EB10-632D5411251B}" dt="2026-03-03T16:46:28.334" v="630" actId="1076"/>
          <ac:spMkLst>
            <pc:docMk/>
            <pc:sldMk cId="2545027244" sldId="2305"/>
            <ac:spMk id="13" creationId="{9B21612D-01A5-EFE2-147D-00446F5A7FAE}"/>
          </ac:spMkLst>
        </pc:spChg>
      </pc:sldChg>
      <pc:sldChg chg="delSp modSp add replId">
        <pc:chgData name="Chloe Gonzalez" userId="S::chloe.gonzalez@artsandscience.org::1bbfc5da-e70c-4e46-a671-f1a5e861fc84" providerId="AD" clId="Web-{9E8506B7-EDCF-FBB7-EB10-632D5411251B}" dt="2026-03-03T16:53:17" v="697" actId="20577"/>
        <pc:sldMkLst>
          <pc:docMk/>
          <pc:sldMk cId="2336474373" sldId="2306"/>
        </pc:sldMkLst>
        <pc:spChg chg="mod">
          <ac:chgData name="Chloe Gonzalez" userId="S::chloe.gonzalez@artsandscience.org::1bbfc5da-e70c-4e46-a671-f1a5e861fc84" providerId="AD" clId="Web-{9E8506B7-EDCF-FBB7-EB10-632D5411251B}" dt="2026-03-03T16:53:08.921" v="694" actId="20577"/>
          <ac:spMkLst>
            <pc:docMk/>
            <pc:sldMk cId="2336474373" sldId="2306"/>
            <ac:spMk id="4" creationId="{EDB55942-2F55-0A3A-C26B-E100A96BDB73}"/>
          </ac:spMkLst>
        </pc:spChg>
        <pc:spChg chg="del">
          <ac:chgData name="Chloe Gonzalez" userId="S::chloe.gonzalez@artsandscience.org::1bbfc5da-e70c-4e46-a671-f1a5e861fc84" providerId="AD" clId="Web-{9E8506B7-EDCF-FBB7-EB10-632D5411251B}" dt="2026-03-03T16:52:44.108" v="682"/>
          <ac:spMkLst>
            <pc:docMk/>
            <pc:sldMk cId="2336474373" sldId="2306"/>
            <ac:spMk id="5" creationId="{00F40627-7A5F-06CA-D1FD-E8E9DBFE25FB}"/>
          </ac:spMkLst>
        </pc:spChg>
        <pc:spChg chg="mod">
          <ac:chgData name="Chloe Gonzalez" userId="S::chloe.gonzalez@artsandscience.org::1bbfc5da-e70c-4e46-a671-f1a5e861fc84" providerId="AD" clId="Web-{9E8506B7-EDCF-FBB7-EB10-632D5411251B}" dt="2026-03-03T16:53:17" v="697" actId="20577"/>
          <ac:spMkLst>
            <pc:docMk/>
            <pc:sldMk cId="2336474373" sldId="2306"/>
            <ac:spMk id="7" creationId="{3EA52F59-3290-4D2C-A591-E50703EC9516}"/>
          </ac:spMkLst>
        </pc:spChg>
      </pc:sldChg>
    </pc:docChg>
  </pc:docChgLst>
  <pc:docChgLst>
    <pc:chgData name="Chloe Gonzalez" userId="S::chloe.gonzalez@artsandscience.org::1bbfc5da-e70c-4e46-a671-f1a5e861fc84" providerId="AD" clId="Web-{605A048C-FD60-C266-1BDF-4C19F16DAA77}"/>
    <pc:docChg chg="addSld delSld modSld sldOrd">
      <pc:chgData name="Chloe Gonzalez" userId="S::chloe.gonzalez@artsandscience.org::1bbfc5da-e70c-4e46-a671-f1a5e861fc84" providerId="AD" clId="Web-{605A048C-FD60-C266-1BDF-4C19F16DAA77}" dt="2026-02-24T14:55:16.299" v="627" actId="1076"/>
      <pc:docMkLst>
        <pc:docMk/>
      </pc:docMkLst>
      <pc:sldChg chg="modSp">
        <pc:chgData name="Chloe Gonzalez" userId="S::chloe.gonzalez@artsandscience.org::1bbfc5da-e70c-4e46-a671-f1a5e861fc84" providerId="AD" clId="Web-{605A048C-FD60-C266-1BDF-4C19F16DAA77}" dt="2026-02-24T14:25:31.523" v="13" actId="1076"/>
        <pc:sldMkLst>
          <pc:docMk/>
          <pc:sldMk cId="3424367368" sldId="257"/>
        </pc:sldMkLst>
        <pc:spChg chg="mod">
          <ac:chgData name="Chloe Gonzalez" userId="S::chloe.gonzalez@artsandscience.org::1bbfc5da-e70c-4e46-a671-f1a5e861fc84" providerId="AD" clId="Web-{605A048C-FD60-C266-1BDF-4C19F16DAA77}" dt="2026-02-24T14:25:31.523" v="13" actId="1076"/>
          <ac:spMkLst>
            <pc:docMk/>
            <pc:sldMk cId="3424367368" sldId="257"/>
            <ac:spMk id="3" creationId="{00000000-0000-0000-0000-000000000000}"/>
          </ac:spMkLst>
        </pc:spChg>
      </pc:sldChg>
      <pc:sldChg chg="modSp">
        <pc:chgData name="Chloe Gonzalez" userId="S::chloe.gonzalez@artsandscience.org::1bbfc5da-e70c-4e46-a671-f1a5e861fc84" providerId="AD" clId="Web-{605A048C-FD60-C266-1BDF-4C19F16DAA77}" dt="2026-02-24T14:42:15.160" v="461" actId="1076"/>
        <pc:sldMkLst>
          <pc:docMk/>
          <pc:sldMk cId="1402359654" sldId="2277"/>
        </pc:sldMkLst>
        <pc:spChg chg="mod">
          <ac:chgData name="Chloe Gonzalez" userId="S::chloe.gonzalez@artsandscience.org::1bbfc5da-e70c-4e46-a671-f1a5e861fc84" providerId="AD" clId="Web-{605A048C-FD60-C266-1BDF-4C19F16DAA77}" dt="2026-02-24T14:42:15.160" v="461" actId="1076"/>
          <ac:spMkLst>
            <pc:docMk/>
            <pc:sldMk cId="1402359654" sldId="2277"/>
            <ac:spMk id="7" creationId="{D0B565DE-8D84-D721-2D81-5462156546E2}"/>
          </ac:spMkLst>
        </pc:spChg>
      </pc:sldChg>
      <pc:sldChg chg="ord">
        <pc:chgData name="Chloe Gonzalez" userId="S::chloe.gonzalez@artsandscience.org::1bbfc5da-e70c-4e46-a671-f1a5e861fc84" providerId="AD" clId="Web-{605A048C-FD60-C266-1BDF-4C19F16DAA77}" dt="2026-02-24T14:41:41.926" v="459"/>
        <pc:sldMkLst>
          <pc:docMk/>
          <pc:sldMk cId="3453731858" sldId="2281"/>
        </pc:sldMkLst>
      </pc:sldChg>
      <pc:sldChg chg="ord">
        <pc:chgData name="Chloe Gonzalez" userId="S::chloe.gonzalez@artsandscience.org::1bbfc5da-e70c-4e46-a671-f1a5e861fc84" providerId="AD" clId="Web-{605A048C-FD60-C266-1BDF-4C19F16DAA77}" dt="2026-02-24T14:41:45.895" v="460"/>
        <pc:sldMkLst>
          <pc:docMk/>
          <pc:sldMk cId="4116661890" sldId="2284"/>
        </pc:sldMkLst>
      </pc:sldChg>
      <pc:sldChg chg="modSp">
        <pc:chgData name="Chloe Gonzalez" userId="S::chloe.gonzalez@artsandscience.org::1bbfc5da-e70c-4e46-a671-f1a5e861fc84" providerId="AD" clId="Web-{605A048C-FD60-C266-1BDF-4C19F16DAA77}" dt="2026-02-24T14:47:19.441" v="555" actId="20577"/>
        <pc:sldMkLst>
          <pc:docMk/>
          <pc:sldMk cId="1649821052" sldId="2285"/>
        </pc:sldMkLst>
        <pc:spChg chg="mod">
          <ac:chgData name="Chloe Gonzalez" userId="S::chloe.gonzalez@artsandscience.org::1bbfc5da-e70c-4e46-a671-f1a5e861fc84" providerId="AD" clId="Web-{605A048C-FD60-C266-1BDF-4C19F16DAA77}" dt="2026-02-24T14:46:55.269" v="545" actId="1076"/>
          <ac:spMkLst>
            <pc:docMk/>
            <pc:sldMk cId="1649821052" sldId="2285"/>
            <ac:spMk id="9" creationId="{C5A17C30-9622-9F2D-88B4-121CB6C5D416}"/>
          </ac:spMkLst>
        </pc:spChg>
        <pc:spChg chg="mod">
          <ac:chgData name="Chloe Gonzalez" userId="S::chloe.gonzalez@artsandscience.org::1bbfc5da-e70c-4e46-a671-f1a5e861fc84" providerId="AD" clId="Web-{605A048C-FD60-C266-1BDF-4C19F16DAA77}" dt="2026-02-24T14:47:19.441" v="555" actId="20577"/>
          <ac:spMkLst>
            <pc:docMk/>
            <pc:sldMk cId="1649821052" sldId="2285"/>
            <ac:spMk id="11" creationId="{B1238629-0A27-13EB-FA67-D6A9892B046E}"/>
          </ac:spMkLst>
        </pc:spChg>
      </pc:sldChg>
      <pc:sldChg chg="ord">
        <pc:chgData name="Chloe Gonzalez" userId="S::chloe.gonzalez@artsandscience.org::1bbfc5da-e70c-4e46-a671-f1a5e861fc84" providerId="AD" clId="Web-{605A048C-FD60-C266-1BDF-4C19F16DAA77}" dt="2026-02-24T14:33:16.584" v="241"/>
        <pc:sldMkLst>
          <pc:docMk/>
          <pc:sldMk cId="2793867789" sldId="2286"/>
        </pc:sldMkLst>
      </pc:sldChg>
      <pc:sldChg chg="modSp">
        <pc:chgData name="Chloe Gonzalez" userId="S::chloe.gonzalez@artsandscience.org::1bbfc5da-e70c-4e46-a671-f1a5e861fc84" providerId="AD" clId="Web-{605A048C-FD60-C266-1BDF-4C19F16DAA77}" dt="2026-02-24T14:43:31.629" v="467" actId="1076"/>
        <pc:sldMkLst>
          <pc:docMk/>
          <pc:sldMk cId="3481241932" sldId="2289"/>
        </pc:sldMkLst>
        <pc:spChg chg="mod">
          <ac:chgData name="Chloe Gonzalez" userId="S::chloe.gonzalez@artsandscience.org::1bbfc5da-e70c-4e46-a671-f1a5e861fc84" providerId="AD" clId="Web-{605A048C-FD60-C266-1BDF-4C19F16DAA77}" dt="2026-02-24T14:43:25.582" v="466" actId="1076"/>
          <ac:spMkLst>
            <pc:docMk/>
            <pc:sldMk cId="3481241932" sldId="2289"/>
            <ac:spMk id="5" creationId="{9C2E6C14-AD1D-662F-B4EA-8A322BF65B1D}"/>
          </ac:spMkLst>
        </pc:spChg>
        <pc:spChg chg="mod">
          <ac:chgData name="Chloe Gonzalez" userId="S::chloe.gonzalez@artsandscience.org::1bbfc5da-e70c-4e46-a671-f1a5e861fc84" providerId="AD" clId="Web-{605A048C-FD60-C266-1BDF-4C19F16DAA77}" dt="2026-02-24T14:43:31.629" v="467" actId="1076"/>
          <ac:spMkLst>
            <pc:docMk/>
            <pc:sldMk cId="3481241932" sldId="2289"/>
            <ac:spMk id="9" creationId="{84E2B3A2-7D06-E56F-7FCC-874DD471408B}"/>
          </ac:spMkLst>
        </pc:spChg>
      </pc:sldChg>
      <pc:sldChg chg="modSp">
        <pc:chgData name="Chloe Gonzalez" userId="S::chloe.gonzalez@artsandscience.org::1bbfc5da-e70c-4e46-a671-f1a5e861fc84" providerId="AD" clId="Web-{605A048C-FD60-C266-1BDF-4C19F16DAA77}" dt="2026-02-24T14:42:52.504" v="465" actId="20577"/>
        <pc:sldMkLst>
          <pc:docMk/>
          <pc:sldMk cId="591453327" sldId="2293"/>
        </pc:sldMkLst>
        <pc:spChg chg="mod">
          <ac:chgData name="Chloe Gonzalez" userId="S::chloe.gonzalez@artsandscience.org::1bbfc5da-e70c-4e46-a671-f1a5e861fc84" providerId="AD" clId="Web-{605A048C-FD60-C266-1BDF-4C19F16DAA77}" dt="2026-02-24T14:42:52.504" v="465" actId="20577"/>
          <ac:spMkLst>
            <pc:docMk/>
            <pc:sldMk cId="591453327" sldId="2293"/>
            <ac:spMk id="13" creationId="{D033DF71-1F1E-F6E1-6D2F-F0F27A9A7C0C}"/>
          </ac:spMkLst>
        </pc:spChg>
      </pc:sldChg>
      <pc:sldChg chg="modSp add replId">
        <pc:chgData name="Chloe Gonzalez" userId="S::chloe.gonzalez@artsandscience.org::1bbfc5da-e70c-4e46-a671-f1a5e861fc84" providerId="AD" clId="Web-{605A048C-FD60-C266-1BDF-4C19F16DAA77}" dt="2026-02-24T14:31:46.678" v="238" actId="14100"/>
        <pc:sldMkLst>
          <pc:docMk/>
          <pc:sldMk cId="1781468038" sldId="2295"/>
        </pc:sldMkLst>
        <pc:spChg chg="mod">
          <ac:chgData name="Chloe Gonzalez" userId="S::chloe.gonzalez@artsandscience.org::1bbfc5da-e70c-4e46-a671-f1a5e861fc84" providerId="AD" clId="Web-{605A048C-FD60-C266-1BDF-4C19F16DAA77}" dt="2026-02-24T14:26:36.632" v="70" actId="14100"/>
          <ac:spMkLst>
            <pc:docMk/>
            <pc:sldMk cId="1781468038" sldId="2295"/>
            <ac:spMk id="5" creationId="{36181564-D89E-6FC7-928E-AA0AF022B0F7}"/>
          </ac:spMkLst>
        </pc:spChg>
        <pc:spChg chg="mod">
          <ac:chgData name="Chloe Gonzalez" userId="S::chloe.gonzalez@artsandscience.org::1bbfc5da-e70c-4e46-a671-f1a5e861fc84" providerId="AD" clId="Web-{605A048C-FD60-C266-1BDF-4C19F16DAA77}" dt="2026-02-24T14:31:46.678" v="238" actId="14100"/>
          <ac:spMkLst>
            <pc:docMk/>
            <pc:sldMk cId="1781468038" sldId="2295"/>
            <ac:spMk id="7" creationId="{10F640D7-948C-7728-CE68-5E25CDC20E70}"/>
          </ac:spMkLst>
        </pc:spChg>
        <pc:spChg chg="mod">
          <ac:chgData name="Chloe Gonzalez" userId="S::chloe.gonzalez@artsandscience.org::1bbfc5da-e70c-4e46-a671-f1a5e861fc84" providerId="AD" clId="Web-{605A048C-FD60-C266-1BDF-4C19F16DAA77}" dt="2026-02-24T14:31:40.272" v="236" actId="20577"/>
          <ac:spMkLst>
            <pc:docMk/>
            <pc:sldMk cId="1781468038" sldId="2295"/>
            <ac:spMk id="9" creationId="{1CB8FF4C-6F33-683B-5062-EE179790D179}"/>
          </ac:spMkLst>
        </pc:spChg>
        <pc:spChg chg="mod">
          <ac:chgData name="Chloe Gonzalez" userId="S::chloe.gonzalez@artsandscience.org::1bbfc5da-e70c-4e46-a671-f1a5e861fc84" providerId="AD" clId="Web-{605A048C-FD60-C266-1BDF-4C19F16DAA77}" dt="2026-02-24T14:26:13.257" v="41" actId="1076"/>
          <ac:spMkLst>
            <pc:docMk/>
            <pc:sldMk cId="1781468038" sldId="2295"/>
            <ac:spMk id="14" creationId="{51CB6639-7CF0-7321-5E76-2BAA781773D9}"/>
          </ac:spMkLst>
        </pc:spChg>
      </pc:sldChg>
      <pc:sldChg chg="modSp add replId">
        <pc:chgData name="Chloe Gonzalez" userId="S::chloe.gonzalez@artsandscience.org::1bbfc5da-e70c-4e46-a671-f1a5e861fc84" providerId="AD" clId="Web-{605A048C-FD60-C266-1BDF-4C19F16DAA77}" dt="2026-02-24T14:31:56.334" v="240" actId="14100"/>
        <pc:sldMkLst>
          <pc:docMk/>
          <pc:sldMk cId="2651004326" sldId="2296"/>
        </pc:sldMkLst>
        <pc:spChg chg="mod">
          <ac:chgData name="Chloe Gonzalez" userId="S::chloe.gonzalez@artsandscience.org::1bbfc5da-e70c-4e46-a671-f1a5e861fc84" providerId="AD" clId="Web-{605A048C-FD60-C266-1BDF-4C19F16DAA77}" dt="2026-02-24T14:31:56.334" v="240" actId="14100"/>
          <ac:spMkLst>
            <pc:docMk/>
            <pc:sldMk cId="2651004326" sldId="2296"/>
            <ac:spMk id="7" creationId="{4101C1C3-957B-8B75-EE4D-6C3C3F907918}"/>
          </ac:spMkLst>
        </pc:spChg>
        <pc:spChg chg="mod">
          <ac:chgData name="Chloe Gonzalez" userId="S::chloe.gonzalez@artsandscience.org::1bbfc5da-e70c-4e46-a671-f1a5e861fc84" providerId="AD" clId="Web-{605A048C-FD60-C266-1BDF-4C19F16DAA77}" dt="2026-02-24T14:31:18.319" v="232" actId="14100"/>
          <ac:spMkLst>
            <pc:docMk/>
            <pc:sldMk cId="2651004326" sldId="2296"/>
            <ac:spMk id="9" creationId="{A58DB291-950E-5567-5FEF-59AA97E14C1E}"/>
          </ac:spMkLst>
        </pc:spChg>
      </pc:sldChg>
      <pc:sldChg chg="addSp delSp modSp add replId">
        <pc:chgData name="Chloe Gonzalez" userId="S::chloe.gonzalez@artsandscience.org::1bbfc5da-e70c-4e46-a671-f1a5e861fc84" providerId="AD" clId="Web-{605A048C-FD60-C266-1BDF-4C19F16DAA77}" dt="2026-02-24T14:38:44.926" v="369" actId="20577"/>
        <pc:sldMkLst>
          <pc:docMk/>
          <pc:sldMk cId="3678239991" sldId="2297"/>
        </pc:sldMkLst>
        <pc:spChg chg="mod">
          <ac:chgData name="Chloe Gonzalez" userId="S::chloe.gonzalez@artsandscience.org::1bbfc5da-e70c-4e46-a671-f1a5e861fc84" providerId="AD" clId="Web-{605A048C-FD60-C266-1BDF-4C19F16DAA77}" dt="2026-02-24T14:34:01.583" v="273" actId="1076"/>
          <ac:spMkLst>
            <pc:docMk/>
            <pc:sldMk cId="3678239991" sldId="2297"/>
            <ac:spMk id="2" creationId="{9693DB01-7DCD-AD96-A6BB-3F104BE77888}"/>
          </ac:spMkLst>
        </pc:spChg>
        <pc:spChg chg="mod">
          <ac:chgData name="Chloe Gonzalez" userId="S::chloe.gonzalez@artsandscience.org::1bbfc5da-e70c-4e46-a671-f1a5e861fc84" providerId="AD" clId="Web-{605A048C-FD60-C266-1BDF-4C19F16DAA77}" dt="2026-02-24T14:37:55.598" v="352" actId="1076"/>
          <ac:spMkLst>
            <pc:docMk/>
            <pc:sldMk cId="3678239991" sldId="2297"/>
            <ac:spMk id="6" creationId="{0C81B11A-FBA3-F1F7-E20B-9386265668FD}"/>
          </ac:spMkLst>
        </pc:spChg>
        <pc:spChg chg="add mod">
          <ac:chgData name="Chloe Gonzalez" userId="S::chloe.gonzalez@artsandscience.org::1bbfc5da-e70c-4e46-a671-f1a5e861fc84" providerId="AD" clId="Web-{605A048C-FD60-C266-1BDF-4C19F16DAA77}" dt="2026-02-24T14:38:02.442" v="353" actId="1076"/>
          <ac:spMkLst>
            <pc:docMk/>
            <pc:sldMk cId="3678239991" sldId="2297"/>
            <ac:spMk id="9" creationId="{876D7333-B51E-E393-8D3C-839BA7DE2B70}"/>
          </ac:spMkLst>
        </pc:spChg>
        <pc:spChg chg="add mod">
          <ac:chgData name="Chloe Gonzalez" userId="S::chloe.gonzalez@artsandscience.org::1bbfc5da-e70c-4e46-a671-f1a5e861fc84" providerId="AD" clId="Web-{605A048C-FD60-C266-1BDF-4C19F16DAA77}" dt="2026-02-24T14:38:44.926" v="369" actId="20577"/>
          <ac:spMkLst>
            <pc:docMk/>
            <pc:sldMk cId="3678239991" sldId="2297"/>
            <ac:spMk id="11" creationId="{C04BD3B5-3039-BD8C-39F2-F4E80857AA9A}"/>
          </ac:spMkLst>
        </pc:spChg>
        <pc:spChg chg="mod">
          <ac:chgData name="Chloe Gonzalez" userId="S::chloe.gonzalez@artsandscience.org::1bbfc5da-e70c-4e46-a671-f1a5e861fc84" providerId="AD" clId="Web-{605A048C-FD60-C266-1BDF-4C19F16DAA77}" dt="2026-02-24T14:34:05.817" v="275" actId="1076"/>
          <ac:spMkLst>
            <pc:docMk/>
            <pc:sldMk cId="3678239991" sldId="2297"/>
            <ac:spMk id="14" creationId="{F7325007-4647-5C83-1720-7ACE7ED06D23}"/>
          </ac:spMkLst>
        </pc:spChg>
      </pc:sldChg>
      <pc:sldChg chg="modSp add replId">
        <pc:chgData name="Chloe Gonzalez" userId="S::chloe.gonzalez@artsandscience.org::1bbfc5da-e70c-4e46-a671-f1a5e861fc84" providerId="AD" clId="Web-{605A048C-FD60-C266-1BDF-4C19F16DAA77}" dt="2026-02-24T14:41:38.254" v="458" actId="1076"/>
        <pc:sldMkLst>
          <pc:docMk/>
          <pc:sldMk cId="1333021494" sldId="2298"/>
        </pc:sldMkLst>
        <pc:spChg chg="mod">
          <ac:chgData name="Chloe Gonzalez" userId="S::chloe.gonzalez@artsandscience.org::1bbfc5da-e70c-4e46-a671-f1a5e861fc84" providerId="AD" clId="Web-{605A048C-FD60-C266-1BDF-4C19F16DAA77}" dt="2026-02-24T14:40:42.520" v="455" actId="1076"/>
          <ac:spMkLst>
            <pc:docMk/>
            <pc:sldMk cId="1333021494" sldId="2298"/>
            <ac:spMk id="9" creationId="{57832015-4B65-92A7-9AEE-756D8FEF7600}"/>
          </ac:spMkLst>
        </pc:spChg>
        <pc:spChg chg="mod">
          <ac:chgData name="Chloe Gonzalez" userId="S::chloe.gonzalez@artsandscience.org::1bbfc5da-e70c-4e46-a671-f1a5e861fc84" providerId="AD" clId="Web-{605A048C-FD60-C266-1BDF-4C19F16DAA77}" dt="2026-02-24T14:41:38.254" v="458" actId="1076"/>
          <ac:spMkLst>
            <pc:docMk/>
            <pc:sldMk cId="1333021494" sldId="2298"/>
            <ac:spMk id="11" creationId="{AC2AD69F-77FA-7FD0-E8A9-5862287CA3D9}"/>
          </ac:spMkLst>
        </pc:spChg>
      </pc:sldChg>
      <pc:sldChg chg="modSp add ord replId">
        <pc:chgData name="Chloe Gonzalez" userId="S::chloe.gonzalez@artsandscience.org::1bbfc5da-e70c-4e46-a671-f1a5e861fc84" providerId="AD" clId="Web-{605A048C-FD60-C266-1BDF-4C19F16DAA77}" dt="2026-02-24T14:45:52.972" v="495" actId="1076"/>
        <pc:sldMkLst>
          <pc:docMk/>
          <pc:sldMk cId="2186733796" sldId="2299"/>
        </pc:sldMkLst>
        <pc:spChg chg="mod">
          <ac:chgData name="Chloe Gonzalez" userId="S::chloe.gonzalez@artsandscience.org::1bbfc5da-e70c-4e46-a671-f1a5e861fc84" providerId="AD" clId="Web-{605A048C-FD60-C266-1BDF-4C19F16DAA77}" dt="2026-02-24T14:45:48.050" v="494" actId="20577"/>
          <ac:spMkLst>
            <pc:docMk/>
            <pc:sldMk cId="2186733796" sldId="2299"/>
            <ac:spMk id="5" creationId="{C2EC5C10-2ED5-F14F-5D71-9C263FC2AF31}"/>
          </ac:spMkLst>
        </pc:spChg>
        <pc:spChg chg="mod">
          <ac:chgData name="Chloe Gonzalez" userId="S::chloe.gonzalez@artsandscience.org::1bbfc5da-e70c-4e46-a671-f1a5e861fc84" providerId="AD" clId="Web-{605A048C-FD60-C266-1BDF-4C19F16DAA77}" dt="2026-02-24T14:45:52.972" v="495" actId="1076"/>
          <ac:spMkLst>
            <pc:docMk/>
            <pc:sldMk cId="2186733796" sldId="2299"/>
            <ac:spMk id="9" creationId="{1B39966E-0BAF-D7A0-370B-5D4B9EBBE689}"/>
          </ac:spMkLst>
        </pc:spChg>
      </pc:sldChg>
      <pc:sldChg chg="addSp delSp modSp add replId">
        <pc:chgData name="Chloe Gonzalez" userId="S::chloe.gonzalez@artsandscience.org::1bbfc5da-e70c-4e46-a671-f1a5e861fc84" providerId="AD" clId="Web-{605A048C-FD60-C266-1BDF-4C19F16DAA77}" dt="2026-02-24T14:55:16.299" v="627" actId="1076"/>
        <pc:sldMkLst>
          <pc:docMk/>
          <pc:sldMk cId="960473867" sldId="2301"/>
        </pc:sldMkLst>
        <pc:spChg chg="mod">
          <ac:chgData name="Chloe Gonzalez" userId="S::chloe.gonzalez@artsandscience.org::1bbfc5da-e70c-4e46-a671-f1a5e861fc84" providerId="AD" clId="Web-{605A048C-FD60-C266-1BDF-4C19F16DAA77}" dt="2026-02-24T14:55:12.439" v="625" actId="1076"/>
          <ac:spMkLst>
            <pc:docMk/>
            <pc:sldMk cId="960473867" sldId="2301"/>
            <ac:spMk id="2" creationId="{45D8F5AF-56B2-86EF-7DFC-AF4DD9501920}"/>
          </ac:spMkLst>
        </pc:spChg>
        <pc:spChg chg="add mod">
          <ac:chgData name="Chloe Gonzalez" userId="S::chloe.gonzalez@artsandscience.org::1bbfc5da-e70c-4e46-a671-f1a5e861fc84" providerId="AD" clId="Web-{605A048C-FD60-C266-1BDF-4C19F16DAA77}" dt="2026-02-24T14:55:12.439" v="626" actId="1076"/>
          <ac:spMkLst>
            <pc:docMk/>
            <pc:sldMk cId="960473867" sldId="2301"/>
            <ac:spMk id="7" creationId="{7B1DAD3D-A2C2-FCE6-5C27-C0BA56FB022F}"/>
          </ac:spMkLst>
        </pc:spChg>
        <pc:spChg chg="add mod">
          <ac:chgData name="Chloe Gonzalez" userId="S::chloe.gonzalez@artsandscience.org::1bbfc5da-e70c-4e46-a671-f1a5e861fc84" providerId="AD" clId="Web-{605A048C-FD60-C266-1BDF-4C19F16DAA77}" dt="2026-02-24T14:55:16.299" v="627" actId="1076"/>
          <ac:spMkLst>
            <pc:docMk/>
            <pc:sldMk cId="960473867" sldId="2301"/>
            <ac:spMk id="8" creationId="{24AFFC60-19C3-4901-93F7-7AAF4C09F8C6}"/>
          </ac:spMkLst>
        </pc:spChg>
        <pc:spChg chg="mod">
          <ac:chgData name="Chloe Gonzalez" userId="S::chloe.gonzalez@artsandscience.org::1bbfc5da-e70c-4e46-a671-f1a5e861fc84" providerId="AD" clId="Web-{605A048C-FD60-C266-1BDF-4C19F16DAA77}" dt="2026-02-24T14:50:52.284" v="600" actId="1076"/>
          <ac:spMkLst>
            <pc:docMk/>
            <pc:sldMk cId="960473867" sldId="2301"/>
            <ac:spMk id="14" creationId="{6FE71571-1729-09F4-693C-725F523AA944}"/>
          </ac:spMkLst>
        </pc:spChg>
      </pc:sldChg>
    </pc:docChg>
  </pc:docChgLst>
  <pc:docChgLst>
    <pc:chgData name="Chloe Gonzalez" userId="S::chloe.gonzalez@artsandscience.org::1bbfc5da-e70c-4e46-a671-f1a5e861fc84" providerId="AD" clId="Web-{A56A80CE-D748-55AC-A064-E5F190379B0D}"/>
    <pc:docChg chg="addSld delSld modSld sldOrd">
      <pc:chgData name="Chloe Gonzalez" userId="S::chloe.gonzalez@artsandscience.org::1bbfc5da-e70c-4e46-a671-f1a5e861fc84" providerId="AD" clId="Web-{A56A80CE-D748-55AC-A064-E5F190379B0D}" dt="2026-02-23T17:02:22.573" v="1309" actId="20577"/>
      <pc:docMkLst>
        <pc:docMk/>
      </pc:docMkLst>
      <pc:sldChg chg="delSp modSp">
        <pc:chgData name="Chloe Gonzalez" userId="S::chloe.gonzalez@artsandscience.org::1bbfc5da-e70c-4e46-a671-f1a5e861fc84" providerId="AD" clId="Web-{A56A80CE-D748-55AC-A064-E5F190379B0D}" dt="2026-02-23T15:42:21.391" v="17" actId="1076"/>
        <pc:sldMkLst>
          <pc:docMk/>
          <pc:sldMk cId="3424367368" sldId="257"/>
        </pc:sldMkLst>
        <pc:spChg chg="mod">
          <ac:chgData name="Chloe Gonzalez" userId="S::chloe.gonzalez@artsandscience.org::1bbfc5da-e70c-4e46-a671-f1a5e861fc84" providerId="AD" clId="Web-{A56A80CE-D748-55AC-A064-E5F190379B0D}" dt="2026-02-23T15:42:21.391" v="17" actId="1076"/>
          <ac:spMkLst>
            <pc:docMk/>
            <pc:sldMk cId="3424367368" sldId="257"/>
            <ac:spMk id="3" creationId="{00000000-0000-0000-0000-000000000000}"/>
          </ac:spMkLst>
        </pc:spChg>
        <pc:spChg chg="mod">
          <ac:chgData name="Chloe Gonzalez" userId="S::chloe.gonzalez@artsandscience.org::1bbfc5da-e70c-4e46-a671-f1a5e861fc84" providerId="AD" clId="Web-{A56A80CE-D748-55AC-A064-E5F190379B0D}" dt="2026-02-23T15:42:16.985" v="14" actId="1076"/>
          <ac:spMkLst>
            <pc:docMk/>
            <pc:sldMk cId="3424367368" sldId="257"/>
            <ac:spMk id="32" creationId="{15F8780F-2F5A-B3E2-3895-7A84BCC2F90C}"/>
          </ac:spMkLst>
        </pc:spChg>
        <pc:spChg chg="mod">
          <ac:chgData name="Chloe Gonzalez" userId="S::chloe.gonzalez@artsandscience.org::1bbfc5da-e70c-4e46-a671-f1a5e861fc84" providerId="AD" clId="Web-{A56A80CE-D748-55AC-A064-E5F190379B0D}" dt="2026-02-23T15:42:17.016" v="15" actId="1076"/>
          <ac:spMkLst>
            <pc:docMk/>
            <pc:sldMk cId="3424367368" sldId="257"/>
            <ac:spMk id="33" creationId="{BD737DF6-D29A-160D-6387-273872A550C0}"/>
          </ac:spMkLst>
        </pc:spChg>
        <pc:spChg chg="mod">
          <ac:chgData name="Chloe Gonzalez" userId="S::chloe.gonzalez@artsandscience.org::1bbfc5da-e70c-4e46-a671-f1a5e861fc84" providerId="AD" clId="Web-{A56A80CE-D748-55AC-A064-E5F190379B0D}" dt="2026-02-23T15:42:17.110" v="16" actId="1076"/>
          <ac:spMkLst>
            <pc:docMk/>
            <pc:sldMk cId="3424367368" sldId="257"/>
            <ac:spMk id="34" creationId="{155CF93C-281B-AF1C-B29A-9EFB6DCE2CA2}"/>
          </ac:spMkLst>
        </pc:spChg>
        <pc:spChg chg="mod">
          <ac:chgData name="Chloe Gonzalez" userId="S::chloe.gonzalez@artsandscience.org::1bbfc5da-e70c-4e46-a671-f1a5e861fc84" providerId="AD" clId="Web-{A56A80CE-D748-55AC-A064-E5F190379B0D}" dt="2026-02-23T15:42:16.907" v="12" actId="1076"/>
          <ac:spMkLst>
            <pc:docMk/>
            <pc:sldMk cId="3424367368" sldId="257"/>
            <ac:spMk id="38" creationId="{9C2B4422-7EFD-E98B-589E-3D3814A66D9C}"/>
          </ac:spMkLst>
        </pc:spChg>
        <pc:spChg chg="mod">
          <ac:chgData name="Chloe Gonzalez" userId="S::chloe.gonzalez@artsandscience.org::1bbfc5da-e70c-4e46-a671-f1a5e861fc84" providerId="AD" clId="Web-{A56A80CE-D748-55AC-A064-E5F190379B0D}" dt="2026-02-23T15:42:16.938" v="13" actId="1076"/>
          <ac:spMkLst>
            <pc:docMk/>
            <pc:sldMk cId="3424367368" sldId="257"/>
            <ac:spMk id="39" creationId="{24BD3FB1-08EB-4FCD-677B-A352F02C94BA}"/>
          </ac:spMkLst>
        </pc:spChg>
      </pc:sldChg>
      <pc:sldChg chg="modSp">
        <pc:chgData name="Chloe Gonzalez" userId="S::chloe.gonzalez@artsandscience.org::1bbfc5da-e70c-4e46-a671-f1a5e861fc84" providerId="AD" clId="Web-{A56A80CE-D748-55AC-A064-E5F190379B0D}" dt="2026-02-23T16:05:05.597" v="375" actId="20577"/>
        <pc:sldMkLst>
          <pc:docMk/>
          <pc:sldMk cId="151043074" sldId="277"/>
        </pc:sldMkLst>
        <pc:spChg chg="mod">
          <ac:chgData name="Chloe Gonzalez" userId="S::chloe.gonzalez@artsandscience.org::1bbfc5da-e70c-4e46-a671-f1a5e861fc84" providerId="AD" clId="Web-{A56A80CE-D748-55AC-A064-E5F190379B0D}" dt="2026-02-23T16:05:05.597" v="375" actId="20577"/>
          <ac:spMkLst>
            <pc:docMk/>
            <pc:sldMk cId="151043074" sldId="277"/>
            <ac:spMk id="9" creationId="{AEC58C7C-41C8-B532-153C-400B143A0BC9}"/>
          </ac:spMkLst>
        </pc:spChg>
      </pc:sldChg>
      <pc:sldChg chg="addSp delSp modSp">
        <pc:chgData name="Chloe Gonzalez" userId="S::chloe.gonzalez@artsandscience.org::1bbfc5da-e70c-4e46-a671-f1a5e861fc84" providerId="AD" clId="Web-{A56A80CE-D748-55AC-A064-E5F190379B0D}" dt="2026-02-23T17:01:12.213" v="1287" actId="1076"/>
        <pc:sldMkLst>
          <pc:docMk/>
          <pc:sldMk cId="1402359654" sldId="2277"/>
        </pc:sldMkLst>
        <pc:spChg chg="mod">
          <ac:chgData name="Chloe Gonzalez" userId="S::chloe.gonzalez@artsandscience.org::1bbfc5da-e70c-4e46-a671-f1a5e861fc84" providerId="AD" clId="Web-{A56A80CE-D748-55AC-A064-E5F190379B0D}" dt="2026-02-23T16:11:24.176" v="469" actId="14100"/>
          <ac:spMkLst>
            <pc:docMk/>
            <pc:sldMk cId="1402359654" sldId="2277"/>
            <ac:spMk id="2" creationId="{D11931AB-A035-F4F6-1593-D0DDB1219256}"/>
          </ac:spMkLst>
        </pc:spChg>
        <pc:spChg chg="add">
          <ac:chgData name="Chloe Gonzalez" userId="S::chloe.gonzalez@artsandscience.org::1bbfc5da-e70c-4e46-a671-f1a5e861fc84" providerId="AD" clId="Web-{A56A80CE-D748-55AC-A064-E5F190379B0D}" dt="2026-02-23T15:44:19.235" v="40"/>
          <ac:spMkLst>
            <pc:docMk/>
            <pc:sldMk cId="1402359654" sldId="2277"/>
            <ac:spMk id="4" creationId="{93396FC8-E717-90B3-05AB-0E47C58A5D46}"/>
          </ac:spMkLst>
        </pc:spChg>
        <pc:spChg chg="add mod">
          <ac:chgData name="Chloe Gonzalez" userId="S::chloe.gonzalez@artsandscience.org::1bbfc5da-e70c-4e46-a671-f1a5e861fc84" providerId="AD" clId="Web-{A56A80CE-D748-55AC-A064-E5F190379B0D}" dt="2026-02-23T17:01:04.495" v="1283" actId="1076"/>
          <ac:spMkLst>
            <pc:docMk/>
            <pc:sldMk cId="1402359654" sldId="2277"/>
            <ac:spMk id="7" creationId="{D0B565DE-8D84-D721-2D81-5462156546E2}"/>
          </ac:spMkLst>
        </pc:spChg>
        <pc:spChg chg="add mod">
          <ac:chgData name="Chloe Gonzalez" userId="S::chloe.gonzalez@artsandscience.org::1bbfc5da-e70c-4e46-a671-f1a5e861fc84" providerId="AD" clId="Web-{A56A80CE-D748-55AC-A064-E5F190379B0D}" dt="2026-02-23T17:01:12.213" v="1287" actId="1076"/>
          <ac:spMkLst>
            <pc:docMk/>
            <pc:sldMk cId="1402359654" sldId="2277"/>
            <ac:spMk id="11" creationId="{62CABAB0-0325-B6E4-205E-1D92E50AA957}"/>
          </ac:spMkLst>
        </pc:spChg>
        <pc:spChg chg="add mod">
          <ac:chgData name="Chloe Gonzalez" userId="S::chloe.gonzalez@artsandscience.org::1bbfc5da-e70c-4e46-a671-f1a5e861fc84" providerId="AD" clId="Web-{A56A80CE-D748-55AC-A064-E5F190379B0D}" dt="2026-02-23T17:01:04.526" v="1285" actId="1076"/>
          <ac:spMkLst>
            <pc:docMk/>
            <pc:sldMk cId="1402359654" sldId="2277"/>
            <ac:spMk id="13" creationId="{9173A07B-BBFB-DA23-187B-A303601CA082}"/>
          </ac:spMkLst>
        </pc:spChg>
      </pc:sldChg>
      <pc:sldChg chg="addSp modSp add ord replId">
        <pc:chgData name="Chloe Gonzalez" userId="S::chloe.gonzalez@artsandscience.org::1bbfc5da-e70c-4e46-a671-f1a5e861fc84" providerId="AD" clId="Web-{A56A80CE-D748-55AC-A064-E5F190379B0D}" dt="2026-02-23T17:00:35.963" v="1274" actId="1076"/>
        <pc:sldMkLst>
          <pc:docMk/>
          <pc:sldMk cId="3453731858" sldId="2281"/>
        </pc:sldMkLst>
        <pc:spChg chg="mod">
          <ac:chgData name="Chloe Gonzalez" userId="S::chloe.gonzalez@artsandscience.org::1bbfc5da-e70c-4e46-a671-f1a5e861fc84" providerId="AD" clId="Web-{A56A80CE-D748-55AC-A064-E5F190379B0D}" dt="2026-02-23T15:55:50.784" v="265" actId="1076"/>
          <ac:spMkLst>
            <pc:docMk/>
            <pc:sldMk cId="3453731858" sldId="2281"/>
            <ac:spMk id="3" creationId="{3A03E967-8663-D1FB-2E65-62902DA28E7E}"/>
          </ac:spMkLst>
        </pc:spChg>
        <pc:spChg chg="mod">
          <ac:chgData name="Chloe Gonzalez" userId="S::chloe.gonzalez@artsandscience.org::1bbfc5da-e70c-4e46-a671-f1a5e861fc84" providerId="AD" clId="Web-{A56A80CE-D748-55AC-A064-E5F190379B0D}" dt="2026-02-23T17:00:35.963" v="1274" actId="1076"/>
          <ac:spMkLst>
            <pc:docMk/>
            <pc:sldMk cId="3453731858" sldId="2281"/>
            <ac:spMk id="5" creationId="{E3EB1BDC-2717-2827-1F3E-960DC3289915}"/>
          </ac:spMkLst>
        </pc:spChg>
        <pc:spChg chg="mod">
          <ac:chgData name="Chloe Gonzalez" userId="S::chloe.gonzalez@artsandscience.org::1bbfc5da-e70c-4e46-a671-f1a5e861fc84" providerId="AD" clId="Web-{A56A80CE-D748-55AC-A064-E5F190379B0D}" dt="2026-02-23T15:55:48.549" v="264" actId="1076"/>
          <ac:spMkLst>
            <pc:docMk/>
            <pc:sldMk cId="3453731858" sldId="2281"/>
            <ac:spMk id="6" creationId="{922E3622-A9E9-D542-193D-868600328F85}"/>
          </ac:spMkLst>
        </pc:spChg>
        <pc:spChg chg="mod">
          <ac:chgData name="Chloe Gonzalez" userId="S::chloe.gonzalez@artsandscience.org::1bbfc5da-e70c-4e46-a671-f1a5e861fc84" providerId="AD" clId="Web-{A56A80CE-D748-55AC-A064-E5F190379B0D}" dt="2026-02-23T15:56:09.174" v="274" actId="1076"/>
          <ac:spMkLst>
            <pc:docMk/>
            <pc:sldMk cId="3453731858" sldId="2281"/>
            <ac:spMk id="7" creationId="{1DC4DFC3-A313-7CA5-BB06-BCFAADF50027}"/>
          </ac:spMkLst>
        </pc:spChg>
      </pc:sldChg>
      <pc:sldChg chg="modSp add replId">
        <pc:chgData name="Chloe Gonzalez" userId="S::chloe.gonzalez@artsandscience.org::1bbfc5da-e70c-4e46-a671-f1a5e861fc84" providerId="AD" clId="Web-{A56A80CE-D748-55AC-A064-E5F190379B0D}" dt="2026-02-23T16:02:19.519" v="370" actId="20577"/>
        <pc:sldMkLst>
          <pc:docMk/>
          <pc:sldMk cId="4116661890" sldId="2284"/>
        </pc:sldMkLst>
        <pc:spChg chg="mod">
          <ac:chgData name="Chloe Gonzalez" userId="S::chloe.gonzalez@artsandscience.org::1bbfc5da-e70c-4e46-a671-f1a5e861fc84" providerId="AD" clId="Web-{A56A80CE-D748-55AC-A064-E5F190379B0D}" dt="2026-02-23T16:02:19.519" v="370" actId="20577"/>
          <ac:spMkLst>
            <pc:docMk/>
            <pc:sldMk cId="4116661890" sldId="2284"/>
            <ac:spMk id="10" creationId="{F195E353-FE04-5A84-0463-DBE7AD34449A}"/>
          </ac:spMkLst>
        </pc:spChg>
      </pc:sldChg>
      <pc:sldChg chg="addSp delSp modSp add ord replId">
        <pc:chgData name="Chloe Gonzalez" userId="S::chloe.gonzalez@artsandscience.org::1bbfc5da-e70c-4e46-a671-f1a5e861fc84" providerId="AD" clId="Web-{A56A80CE-D748-55AC-A064-E5F190379B0D}" dt="2026-02-23T17:02:22.573" v="1309" actId="20577"/>
        <pc:sldMkLst>
          <pc:docMk/>
          <pc:sldMk cId="1649821052" sldId="2285"/>
        </pc:sldMkLst>
        <pc:spChg chg="add mod">
          <ac:chgData name="Chloe Gonzalez" userId="S::chloe.gonzalez@artsandscience.org::1bbfc5da-e70c-4e46-a671-f1a5e861fc84" providerId="AD" clId="Web-{A56A80CE-D748-55AC-A064-E5F190379B0D}" dt="2026-02-23T17:02:02.120" v="1305" actId="1076"/>
          <ac:spMkLst>
            <pc:docMk/>
            <pc:sldMk cId="1649821052" sldId="2285"/>
            <ac:spMk id="9" creationId="{C5A17C30-9622-9F2D-88B4-121CB6C5D416}"/>
          </ac:spMkLst>
        </pc:spChg>
        <pc:spChg chg="add mod">
          <ac:chgData name="Chloe Gonzalez" userId="S::chloe.gonzalez@artsandscience.org::1bbfc5da-e70c-4e46-a671-f1a5e861fc84" providerId="AD" clId="Web-{A56A80CE-D748-55AC-A064-E5F190379B0D}" dt="2026-02-23T17:02:22.573" v="1309" actId="20577"/>
          <ac:spMkLst>
            <pc:docMk/>
            <pc:sldMk cId="1649821052" sldId="2285"/>
            <ac:spMk id="11" creationId="{B1238629-0A27-13EB-FA67-D6A9892B046E}"/>
          </ac:spMkLst>
        </pc:spChg>
      </pc:sldChg>
      <pc:sldChg chg="modSp add ord replId">
        <pc:chgData name="Chloe Gonzalez" userId="S::chloe.gonzalez@artsandscience.org::1bbfc5da-e70c-4e46-a671-f1a5e861fc84" providerId="AD" clId="Web-{A56A80CE-D748-55AC-A064-E5F190379B0D}" dt="2026-02-23T16:25:10.834" v="499" actId="20577"/>
        <pc:sldMkLst>
          <pc:docMk/>
          <pc:sldMk cId="2793867789" sldId="2286"/>
        </pc:sldMkLst>
        <pc:spChg chg="mod">
          <ac:chgData name="Chloe Gonzalez" userId="S::chloe.gonzalez@artsandscience.org::1bbfc5da-e70c-4e46-a671-f1a5e861fc84" providerId="AD" clId="Web-{A56A80CE-D748-55AC-A064-E5F190379B0D}" dt="2026-02-23T16:25:10.834" v="499" actId="20577"/>
          <ac:spMkLst>
            <pc:docMk/>
            <pc:sldMk cId="2793867789" sldId="2286"/>
            <ac:spMk id="5" creationId="{A993CC98-3280-4334-D0A7-EBC397A3F220}"/>
          </ac:spMkLst>
        </pc:spChg>
        <pc:spChg chg="mod">
          <ac:chgData name="Chloe Gonzalez" userId="S::chloe.gonzalez@artsandscience.org::1bbfc5da-e70c-4e46-a671-f1a5e861fc84" providerId="AD" clId="Web-{A56A80CE-D748-55AC-A064-E5F190379B0D}" dt="2026-02-23T16:13:28.817" v="491" actId="20577"/>
          <ac:spMkLst>
            <pc:docMk/>
            <pc:sldMk cId="2793867789" sldId="2286"/>
            <ac:spMk id="7" creationId="{9BBD360E-F7D1-D298-B510-D0FAF64F4239}"/>
          </ac:spMkLst>
        </pc:spChg>
        <pc:spChg chg="mod">
          <ac:chgData name="Chloe Gonzalez" userId="S::chloe.gonzalez@artsandscience.org::1bbfc5da-e70c-4e46-a671-f1a5e861fc84" providerId="AD" clId="Web-{A56A80CE-D748-55AC-A064-E5F190379B0D}" dt="2026-02-23T16:13:42.645" v="498" actId="1076"/>
          <ac:spMkLst>
            <pc:docMk/>
            <pc:sldMk cId="2793867789" sldId="2286"/>
            <ac:spMk id="9" creationId="{23BB7A04-2D1A-F35C-2C12-32A34CC00541}"/>
          </ac:spMkLst>
        </pc:spChg>
      </pc:sldChg>
      <pc:sldChg chg="addSp modSp add ord replId">
        <pc:chgData name="Chloe Gonzalez" userId="S::chloe.gonzalez@artsandscience.org::1bbfc5da-e70c-4e46-a671-f1a5e861fc84" providerId="AD" clId="Web-{A56A80CE-D748-55AC-A064-E5F190379B0D}" dt="2026-02-23T17:00:19.073" v="1273" actId="1076"/>
        <pc:sldMkLst>
          <pc:docMk/>
          <pc:sldMk cId="1981886593" sldId="2287"/>
        </pc:sldMkLst>
        <pc:spChg chg="add mod">
          <ac:chgData name="Chloe Gonzalez" userId="S::chloe.gonzalez@artsandscience.org::1bbfc5da-e70c-4e46-a671-f1a5e861fc84" providerId="AD" clId="Web-{A56A80CE-D748-55AC-A064-E5F190379B0D}" dt="2026-02-23T16:36:25.382" v="895" actId="1076"/>
          <ac:spMkLst>
            <pc:docMk/>
            <pc:sldMk cId="1981886593" sldId="2287"/>
            <ac:spMk id="5" creationId="{B1B06360-7618-75EF-599C-0334AB0BDBA2}"/>
          </ac:spMkLst>
        </pc:spChg>
        <pc:spChg chg="mod">
          <ac:chgData name="Chloe Gonzalez" userId="S::chloe.gonzalez@artsandscience.org::1bbfc5da-e70c-4e46-a671-f1a5e861fc84" providerId="AD" clId="Web-{A56A80CE-D748-55AC-A064-E5F190379B0D}" dt="2026-02-23T17:00:19.073" v="1273" actId="1076"/>
          <ac:spMkLst>
            <pc:docMk/>
            <pc:sldMk cId="1981886593" sldId="2287"/>
            <ac:spMk id="9" creationId="{9E024AD7-5D2A-11D8-DD76-CA4B93580C69}"/>
          </ac:spMkLst>
        </pc:spChg>
      </pc:sldChg>
      <pc:sldChg chg="modSp add replId">
        <pc:chgData name="Chloe Gonzalez" userId="S::chloe.gonzalez@artsandscience.org::1bbfc5da-e70c-4e46-a671-f1a5e861fc84" providerId="AD" clId="Web-{A56A80CE-D748-55AC-A064-E5F190379B0D}" dt="2026-02-23T17:00:06.854" v="1269" actId="1076"/>
        <pc:sldMkLst>
          <pc:docMk/>
          <pc:sldMk cId="3481241932" sldId="2289"/>
        </pc:sldMkLst>
        <pc:spChg chg="mod">
          <ac:chgData name="Chloe Gonzalez" userId="S::chloe.gonzalez@artsandscience.org::1bbfc5da-e70c-4e46-a671-f1a5e861fc84" providerId="AD" clId="Web-{A56A80CE-D748-55AC-A064-E5F190379B0D}" dt="2026-02-23T16:36:05.772" v="889" actId="1076"/>
          <ac:spMkLst>
            <pc:docMk/>
            <pc:sldMk cId="3481241932" sldId="2289"/>
            <ac:spMk id="3" creationId="{230B5367-7887-3A09-3F04-6A65B7F2D554}"/>
          </ac:spMkLst>
        </pc:spChg>
        <pc:spChg chg="mod">
          <ac:chgData name="Chloe Gonzalez" userId="S::chloe.gonzalez@artsandscience.org::1bbfc5da-e70c-4e46-a671-f1a5e861fc84" providerId="AD" clId="Web-{A56A80CE-D748-55AC-A064-E5F190379B0D}" dt="2026-02-23T16:36:56.694" v="899" actId="20577"/>
          <ac:spMkLst>
            <pc:docMk/>
            <pc:sldMk cId="3481241932" sldId="2289"/>
            <ac:spMk id="5" creationId="{9C2E6C14-AD1D-662F-B4EA-8A322BF65B1D}"/>
          </ac:spMkLst>
        </pc:spChg>
        <pc:spChg chg="mod">
          <ac:chgData name="Chloe Gonzalez" userId="S::chloe.gonzalez@artsandscience.org::1bbfc5da-e70c-4e46-a671-f1a5e861fc84" providerId="AD" clId="Web-{A56A80CE-D748-55AC-A064-E5F190379B0D}" dt="2026-02-23T17:00:06.854" v="1269" actId="1076"/>
          <ac:spMkLst>
            <pc:docMk/>
            <pc:sldMk cId="3481241932" sldId="2289"/>
            <ac:spMk id="9" creationId="{84E2B3A2-7D06-E56F-7FCC-874DD471408B}"/>
          </ac:spMkLst>
        </pc:spChg>
      </pc:sldChg>
      <pc:sldChg chg="modSp add ord replId">
        <pc:chgData name="Chloe Gonzalez" userId="S::chloe.gonzalez@artsandscience.org::1bbfc5da-e70c-4e46-a671-f1a5e861fc84" providerId="AD" clId="Web-{A56A80CE-D748-55AC-A064-E5F190379B0D}" dt="2026-02-23T16:42:10.867" v="937" actId="20577"/>
        <pc:sldMkLst>
          <pc:docMk/>
          <pc:sldMk cId="3056828297" sldId="2290"/>
        </pc:sldMkLst>
        <pc:spChg chg="mod">
          <ac:chgData name="Chloe Gonzalez" userId="S::chloe.gonzalez@artsandscience.org::1bbfc5da-e70c-4e46-a671-f1a5e861fc84" providerId="AD" clId="Web-{A56A80CE-D748-55AC-A064-E5F190379B0D}" dt="2026-02-23T16:41:23.664" v="914" actId="1076"/>
          <ac:spMkLst>
            <pc:docMk/>
            <pc:sldMk cId="3056828297" sldId="2290"/>
            <ac:spMk id="9" creationId="{36031684-CD1C-0F59-3BA8-1AE2589B3020}"/>
          </ac:spMkLst>
        </pc:spChg>
        <pc:spChg chg="mod">
          <ac:chgData name="Chloe Gonzalez" userId="S::chloe.gonzalez@artsandscience.org::1bbfc5da-e70c-4e46-a671-f1a5e861fc84" providerId="AD" clId="Web-{A56A80CE-D748-55AC-A064-E5F190379B0D}" dt="2026-02-23T16:42:10.867" v="937" actId="20577"/>
          <ac:spMkLst>
            <pc:docMk/>
            <pc:sldMk cId="3056828297" sldId="2290"/>
            <ac:spMk id="10" creationId="{B9AD5B14-5B9D-522B-F4B5-265D9357E089}"/>
          </ac:spMkLst>
        </pc:spChg>
      </pc:sldChg>
      <pc:sldChg chg="addSp delSp modSp add replId">
        <pc:chgData name="Chloe Gonzalez" userId="S::chloe.gonzalez@artsandscience.org::1bbfc5da-e70c-4e46-a671-f1a5e861fc84" providerId="AD" clId="Web-{A56A80CE-D748-55AC-A064-E5F190379B0D}" dt="2026-02-23T17:00:58.073" v="1281" actId="1076"/>
        <pc:sldMkLst>
          <pc:docMk/>
          <pc:sldMk cId="591453327" sldId="2293"/>
        </pc:sldMkLst>
        <pc:spChg chg="mod">
          <ac:chgData name="Chloe Gonzalez" userId="S::chloe.gonzalez@artsandscience.org::1bbfc5da-e70c-4e46-a671-f1a5e861fc84" providerId="AD" clId="Web-{A56A80CE-D748-55AC-A064-E5F190379B0D}" dt="2026-02-23T17:00:39.635" v="1276" actId="20577"/>
          <ac:spMkLst>
            <pc:docMk/>
            <pc:sldMk cId="591453327" sldId="2293"/>
            <ac:spMk id="2" creationId="{410F1729-CF52-42ED-FE57-F1A07FB57877}"/>
          </ac:spMkLst>
        </pc:spChg>
        <pc:spChg chg="mod">
          <ac:chgData name="Chloe Gonzalez" userId="S::chloe.gonzalez@artsandscience.org::1bbfc5da-e70c-4e46-a671-f1a5e861fc84" providerId="AD" clId="Web-{A56A80CE-D748-55AC-A064-E5F190379B0D}" dt="2026-02-23T17:00:58.042" v="1280" actId="1076"/>
          <ac:spMkLst>
            <pc:docMk/>
            <pc:sldMk cId="591453327" sldId="2293"/>
            <ac:spMk id="13" creationId="{D033DF71-1F1E-F6E1-6D2F-F0F27A9A7C0C}"/>
          </ac:spMkLst>
        </pc:spChg>
      </pc:sldChg>
      <pc:sldChg chg="modSp add replId">
        <pc:chgData name="Chloe Gonzalez" userId="S::chloe.gonzalez@artsandscience.org::1bbfc5da-e70c-4e46-a671-f1a5e861fc84" providerId="AD" clId="Web-{A56A80CE-D748-55AC-A064-E5F190379B0D}" dt="2026-02-23T16:59:34.463" v="1267" actId="1076"/>
        <pc:sldMkLst>
          <pc:docMk/>
          <pc:sldMk cId="2926300591" sldId="2294"/>
        </pc:sldMkLst>
        <pc:spChg chg="mod">
          <ac:chgData name="Chloe Gonzalez" userId="S::chloe.gonzalez@artsandscience.org::1bbfc5da-e70c-4e46-a671-f1a5e861fc84" providerId="AD" clId="Web-{A56A80CE-D748-55AC-A064-E5F190379B0D}" dt="2026-02-23T16:58:51.635" v="1253" actId="1076"/>
          <ac:spMkLst>
            <pc:docMk/>
            <pc:sldMk cId="2926300591" sldId="2294"/>
            <ac:spMk id="3" creationId="{C8B3CDC6-6C80-68A4-D5F2-AD347D721108}"/>
          </ac:spMkLst>
        </pc:spChg>
        <pc:spChg chg="mod">
          <ac:chgData name="Chloe Gonzalez" userId="S::chloe.gonzalez@artsandscience.org::1bbfc5da-e70c-4e46-a671-f1a5e861fc84" providerId="AD" clId="Web-{A56A80CE-D748-55AC-A064-E5F190379B0D}" dt="2026-02-23T16:58:18.557" v="1246" actId="20577"/>
          <ac:spMkLst>
            <pc:docMk/>
            <pc:sldMk cId="2926300591" sldId="2294"/>
            <ac:spMk id="9" creationId="{4531A9AB-CE0A-C6B9-0671-157EF919FBA0}"/>
          </ac:spMkLst>
        </pc:spChg>
        <pc:spChg chg="mod">
          <ac:chgData name="Chloe Gonzalez" userId="S::chloe.gonzalez@artsandscience.org::1bbfc5da-e70c-4e46-a671-f1a5e861fc84" providerId="AD" clId="Web-{A56A80CE-D748-55AC-A064-E5F190379B0D}" dt="2026-02-23T16:59:34.463" v="1267" actId="1076"/>
          <ac:spMkLst>
            <pc:docMk/>
            <pc:sldMk cId="2926300591" sldId="2294"/>
            <ac:spMk id="11" creationId="{A38B68FC-1BE4-1FA9-E80A-9BC354EEBDEE}"/>
          </ac:spMkLst>
        </pc:spChg>
      </pc:sldChg>
    </pc:docChg>
  </pc:docChgLst>
  <pc:docChgLst>
    <pc:chgData name="Micah Deer" userId="S::micah.deer@artsandscience.org::c5c38f8d-5631-4870-ad57-7b2312da7f7c" providerId="AD" clId="Web-{96F1569B-48A0-1D12-71FD-31E1F5E0090D}"/>
    <pc:docChg chg="modSld">
      <pc:chgData name="Micah Deer" userId="S::micah.deer@artsandscience.org::c5c38f8d-5631-4870-ad57-7b2312da7f7c" providerId="AD" clId="Web-{96F1569B-48A0-1D12-71FD-31E1F5E0090D}" dt="2026-02-24T20:16:44.508" v="3" actId="20577"/>
      <pc:docMkLst>
        <pc:docMk/>
      </pc:docMkLst>
      <pc:sldChg chg="modSp">
        <pc:chgData name="Micah Deer" userId="S::micah.deer@artsandscience.org::c5c38f8d-5631-4870-ad57-7b2312da7f7c" providerId="AD" clId="Web-{96F1569B-48A0-1D12-71FD-31E1F5E0090D}" dt="2026-02-24T20:16:44.508" v="3" actId="20577"/>
        <pc:sldMkLst>
          <pc:docMk/>
          <pc:sldMk cId="4170073367" sldId="2278"/>
        </pc:sldMkLst>
        <pc:spChg chg="mod">
          <ac:chgData name="Micah Deer" userId="S::micah.deer@artsandscience.org::c5c38f8d-5631-4870-ad57-7b2312da7f7c" providerId="AD" clId="Web-{96F1569B-48A0-1D12-71FD-31E1F5E0090D}" dt="2026-02-24T20:16:44.508" v="3" actId="20577"/>
          <ac:spMkLst>
            <pc:docMk/>
            <pc:sldMk cId="4170073367" sldId="2278"/>
            <ac:spMk id="9" creationId="{BB0291BF-59B4-DFA4-4D2A-967170EC87C4}"/>
          </ac:spMkLst>
        </pc:spChg>
      </pc:sldChg>
    </pc:docChg>
  </pc:docChgLst>
  <pc:docChgLst>
    <pc:chgData name="Micah Deer" userId="S::micah.deer@artsandscience.org::c5c38f8d-5631-4870-ad57-7b2312da7f7c" providerId="AD" clId="Web-{F19EDB0B-ACE1-2C0A-AC3E-1BD0A3E4F356}"/>
    <pc:docChg chg="modSld">
      <pc:chgData name="Micah Deer" userId="S::micah.deer@artsandscience.org::c5c38f8d-5631-4870-ad57-7b2312da7f7c" providerId="AD" clId="Web-{F19EDB0B-ACE1-2C0A-AC3E-1BD0A3E4F356}" dt="2026-02-24T15:35:04.310" v="50" actId="20577"/>
      <pc:docMkLst>
        <pc:docMk/>
      </pc:docMkLst>
      <pc:sldChg chg="modSp">
        <pc:chgData name="Micah Deer" userId="S::micah.deer@artsandscience.org::c5c38f8d-5631-4870-ad57-7b2312da7f7c" providerId="AD" clId="Web-{F19EDB0B-ACE1-2C0A-AC3E-1BD0A3E4F356}" dt="2026-02-24T15:34:48.404" v="46" actId="1076"/>
        <pc:sldMkLst>
          <pc:docMk/>
          <pc:sldMk cId="1649821052" sldId="2285"/>
        </pc:sldMkLst>
        <pc:spChg chg="mod">
          <ac:chgData name="Micah Deer" userId="S::micah.deer@artsandscience.org::c5c38f8d-5631-4870-ad57-7b2312da7f7c" providerId="AD" clId="Web-{F19EDB0B-ACE1-2C0A-AC3E-1BD0A3E4F356}" dt="2026-02-24T15:34:48.404" v="46" actId="1076"/>
          <ac:spMkLst>
            <pc:docMk/>
            <pc:sldMk cId="1649821052" sldId="2285"/>
            <ac:spMk id="11" creationId="{B1238629-0A27-13EB-FA67-D6A9892B046E}"/>
          </ac:spMkLst>
        </pc:spChg>
      </pc:sldChg>
      <pc:sldChg chg="modSp">
        <pc:chgData name="Micah Deer" userId="S::micah.deer@artsandscience.org::c5c38f8d-5631-4870-ad57-7b2312da7f7c" providerId="AD" clId="Web-{F19EDB0B-ACE1-2C0A-AC3E-1BD0A3E4F356}" dt="2026-02-24T15:35:04.310" v="50" actId="20577"/>
        <pc:sldMkLst>
          <pc:docMk/>
          <pc:sldMk cId="2926300591" sldId="2294"/>
        </pc:sldMkLst>
        <pc:spChg chg="mod">
          <ac:chgData name="Micah Deer" userId="S::micah.deer@artsandscience.org::c5c38f8d-5631-4870-ad57-7b2312da7f7c" providerId="AD" clId="Web-{F19EDB0B-ACE1-2C0A-AC3E-1BD0A3E4F356}" dt="2026-02-24T15:35:04.310" v="50" actId="20577"/>
          <ac:spMkLst>
            <pc:docMk/>
            <pc:sldMk cId="2926300591" sldId="2294"/>
            <ac:spMk id="11" creationId="{A38B68FC-1BE4-1FA9-E80A-9BC354EEBDEE}"/>
          </ac:spMkLst>
        </pc:spChg>
      </pc:sldChg>
      <pc:sldChg chg="addSp delSp modSp">
        <pc:chgData name="Micah Deer" userId="S::micah.deer@artsandscience.org::c5c38f8d-5631-4870-ad57-7b2312da7f7c" providerId="AD" clId="Web-{F19EDB0B-ACE1-2C0A-AC3E-1BD0A3E4F356}" dt="2026-02-24T15:25:25.116" v="35" actId="1076"/>
        <pc:sldMkLst>
          <pc:docMk/>
          <pc:sldMk cId="960473867" sldId="2301"/>
        </pc:sldMkLst>
        <pc:spChg chg="mod">
          <ac:chgData name="Micah Deer" userId="S::micah.deer@artsandscience.org::c5c38f8d-5631-4870-ad57-7b2312da7f7c" providerId="AD" clId="Web-{F19EDB0B-ACE1-2C0A-AC3E-1BD0A3E4F356}" dt="2026-02-24T15:22:57.380" v="21" actId="20577"/>
          <ac:spMkLst>
            <pc:docMk/>
            <pc:sldMk cId="960473867" sldId="2301"/>
            <ac:spMk id="2" creationId="{45D8F5AF-56B2-86EF-7DFC-AF4DD9501920}"/>
          </ac:spMkLst>
        </pc:spChg>
        <pc:spChg chg="mod">
          <ac:chgData name="Micah Deer" userId="S::micah.deer@artsandscience.org::c5c38f8d-5631-4870-ad57-7b2312da7f7c" providerId="AD" clId="Web-{F19EDB0B-ACE1-2C0A-AC3E-1BD0A3E4F356}" dt="2026-02-24T15:25:15.116" v="34" actId="1076"/>
          <ac:spMkLst>
            <pc:docMk/>
            <pc:sldMk cId="960473867" sldId="2301"/>
            <ac:spMk id="7" creationId="{7B1DAD3D-A2C2-FCE6-5C27-C0BA56FB022F}"/>
          </ac:spMkLst>
        </pc:spChg>
        <pc:spChg chg="mod">
          <ac:chgData name="Micah Deer" userId="S::micah.deer@artsandscience.org::c5c38f8d-5631-4870-ad57-7b2312da7f7c" providerId="AD" clId="Web-{F19EDB0B-ACE1-2C0A-AC3E-1BD0A3E4F356}" dt="2026-02-24T15:25:25.116" v="35" actId="1076"/>
          <ac:spMkLst>
            <pc:docMk/>
            <pc:sldMk cId="960473867" sldId="2301"/>
            <ac:spMk id="8" creationId="{24AFFC60-19C3-4901-93F7-7AAF4C09F8C6}"/>
          </ac:spMkLst>
        </pc:spChg>
        <pc:picChg chg="add mod">
          <ac:chgData name="Micah Deer" userId="S::micah.deer@artsandscience.org::c5c38f8d-5631-4870-ad57-7b2312da7f7c" providerId="AD" clId="Web-{F19EDB0B-ACE1-2C0A-AC3E-1BD0A3E4F356}" dt="2026-02-24T15:24:43.553" v="31" actId="1076"/>
          <ac:picMkLst>
            <pc:docMk/>
            <pc:sldMk cId="960473867" sldId="2301"/>
            <ac:picMk id="4" creationId="{DC053F69-099F-9AC5-B17D-2FF560E67E3A}"/>
          </ac:picMkLst>
        </pc:picChg>
      </pc:sldChg>
    </pc:docChg>
  </pc:docChgLst>
  <pc:docChgLst>
    <pc:chgData name="Chloe Gonzalez" userId="S::chloe.gonzalez@artsandscience.org::1bbfc5da-e70c-4e46-a671-f1a5e861fc84" providerId="AD" clId="Web-{462B99E4-7367-26D3-FB05-C9604FFD2368}"/>
    <pc:docChg chg="modSld">
      <pc:chgData name="Chloe Gonzalez" userId="S::chloe.gonzalez@artsandscience.org::1bbfc5da-e70c-4e46-a671-f1a5e861fc84" providerId="AD" clId="Web-{462B99E4-7367-26D3-FB05-C9604FFD2368}" dt="2026-02-24T18:42:07.452" v="325" actId="20577"/>
      <pc:docMkLst>
        <pc:docMk/>
      </pc:docMkLst>
      <pc:sldChg chg="addSp modSp mod setBg">
        <pc:chgData name="Chloe Gonzalez" userId="S::chloe.gonzalez@artsandscience.org::1bbfc5da-e70c-4e46-a671-f1a5e861fc84" providerId="AD" clId="Web-{462B99E4-7367-26D3-FB05-C9604FFD2368}" dt="2026-02-24T18:37:19.278" v="284" actId="20577"/>
        <pc:sldMkLst>
          <pc:docMk/>
          <pc:sldMk cId="2537742039" sldId="276"/>
        </pc:sldMkLst>
        <pc:spChg chg="ord">
          <ac:chgData name="Chloe Gonzalez" userId="S::chloe.gonzalez@artsandscience.org::1bbfc5da-e70c-4e46-a671-f1a5e861fc84" providerId="AD" clId="Web-{462B99E4-7367-26D3-FB05-C9604FFD2368}" dt="2026-02-24T18:31:23.231" v="202"/>
          <ac:spMkLst>
            <pc:docMk/>
            <pc:sldMk cId="2537742039" sldId="276"/>
            <ac:spMk id="2" creationId="{00000000-0000-0000-0000-000000000000}"/>
          </ac:spMkLst>
        </pc:spChg>
        <pc:spChg chg="mod ord">
          <ac:chgData name="Chloe Gonzalez" userId="S::chloe.gonzalez@artsandscience.org::1bbfc5da-e70c-4e46-a671-f1a5e861fc84" providerId="AD" clId="Web-{462B99E4-7367-26D3-FB05-C9604FFD2368}" dt="2026-02-24T18:31:29.059" v="205"/>
          <ac:spMkLst>
            <pc:docMk/>
            <pc:sldMk cId="2537742039" sldId="276"/>
            <ac:spMk id="3" creationId="{00000000-0000-0000-0000-000000000000}"/>
          </ac:spMkLst>
        </pc:spChg>
        <pc:spChg chg="add mod ord">
          <ac:chgData name="Chloe Gonzalez" userId="S::chloe.gonzalez@artsandscience.org::1bbfc5da-e70c-4e46-a671-f1a5e861fc84" providerId="AD" clId="Web-{462B99E4-7367-26D3-FB05-C9604FFD2368}" dt="2026-02-24T18:31:50.574" v="212"/>
          <ac:spMkLst>
            <pc:docMk/>
            <pc:sldMk cId="2537742039" sldId="276"/>
            <ac:spMk id="4" creationId="{A6A5845F-B6D8-3815-6D12-2A28C9C152DE}"/>
          </ac:spMkLst>
        </pc:spChg>
        <pc:spChg chg="mod">
          <ac:chgData name="Chloe Gonzalez" userId="S::chloe.gonzalez@artsandscience.org::1bbfc5da-e70c-4e46-a671-f1a5e861fc84" providerId="AD" clId="Web-{462B99E4-7367-26D3-FB05-C9604FFD2368}" dt="2026-02-24T18:37:19.278" v="284" actId="20577"/>
          <ac:spMkLst>
            <pc:docMk/>
            <pc:sldMk cId="2537742039" sldId="276"/>
            <ac:spMk id="9" creationId="{BC1C6A55-8D83-074A-F955-F8DF41016D19}"/>
          </ac:spMkLst>
        </pc:spChg>
      </pc:sldChg>
      <pc:sldChg chg="modSp">
        <pc:chgData name="Chloe Gonzalez" userId="S::chloe.gonzalez@artsandscience.org::1bbfc5da-e70c-4e46-a671-f1a5e861fc84" providerId="AD" clId="Web-{462B99E4-7367-26D3-FB05-C9604FFD2368}" dt="2026-02-24T18:22:54.932" v="73" actId="20577"/>
        <pc:sldMkLst>
          <pc:docMk/>
          <pc:sldMk cId="151043074" sldId="277"/>
        </pc:sldMkLst>
        <pc:spChg chg="mod">
          <ac:chgData name="Chloe Gonzalez" userId="S::chloe.gonzalez@artsandscience.org::1bbfc5da-e70c-4e46-a671-f1a5e861fc84" providerId="AD" clId="Web-{462B99E4-7367-26D3-FB05-C9604FFD2368}" dt="2026-02-24T18:22:54.932" v="73" actId="20577"/>
          <ac:spMkLst>
            <pc:docMk/>
            <pc:sldMk cId="151043074" sldId="277"/>
            <ac:spMk id="9" creationId="{AEC58C7C-41C8-B532-153C-400B143A0BC9}"/>
          </ac:spMkLst>
        </pc:spChg>
      </pc:sldChg>
      <pc:sldChg chg="addSp delSp modSp">
        <pc:chgData name="Chloe Gonzalez" userId="S::chloe.gonzalez@artsandscience.org::1bbfc5da-e70c-4e46-a671-f1a5e861fc84" providerId="AD" clId="Web-{462B99E4-7367-26D3-FB05-C9604FFD2368}" dt="2026-02-24T18:26:29.558" v="130"/>
        <pc:sldMkLst>
          <pc:docMk/>
          <pc:sldMk cId="1402359654" sldId="2277"/>
        </pc:sldMkLst>
        <pc:spChg chg="mod">
          <ac:chgData name="Chloe Gonzalez" userId="S::chloe.gonzalez@artsandscience.org::1bbfc5da-e70c-4e46-a671-f1a5e861fc84" providerId="AD" clId="Web-{462B99E4-7367-26D3-FB05-C9604FFD2368}" dt="2026-02-24T18:22:06.932" v="64" actId="20577"/>
          <ac:spMkLst>
            <pc:docMk/>
            <pc:sldMk cId="1402359654" sldId="2277"/>
            <ac:spMk id="2" creationId="{D11931AB-A035-F4F6-1593-D0DDB1219256}"/>
          </ac:spMkLst>
        </pc:spChg>
        <pc:spChg chg="add">
          <ac:chgData name="Chloe Gonzalez" userId="S::chloe.gonzalez@artsandscience.org::1bbfc5da-e70c-4e46-a671-f1a5e861fc84" providerId="AD" clId="Web-{462B99E4-7367-26D3-FB05-C9604FFD2368}" dt="2026-02-24T18:25:24.136" v="109"/>
          <ac:spMkLst>
            <pc:docMk/>
            <pc:sldMk cId="1402359654" sldId="2277"/>
            <ac:spMk id="5" creationId="{8A044F64-134F-59E9-454F-E315A962D375}"/>
          </ac:spMkLst>
        </pc:spChg>
        <pc:spChg chg="mod">
          <ac:chgData name="Chloe Gonzalez" userId="S::chloe.gonzalez@artsandscience.org::1bbfc5da-e70c-4e46-a671-f1a5e861fc84" providerId="AD" clId="Web-{462B99E4-7367-26D3-FB05-C9604FFD2368}" dt="2026-02-24T18:22:01.338" v="62" actId="14100"/>
          <ac:spMkLst>
            <pc:docMk/>
            <pc:sldMk cId="1402359654" sldId="2277"/>
            <ac:spMk id="7" creationId="{D0B565DE-8D84-D721-2D81-5462156546E2}"/>
          </ac:spMkLst>
        </pc:spChg>
        <pc:spChg chg="mod">
          <ac:chgData name="Chloe Gonzalez" userId="S::chloe.gonzalez@artsandscience.org::1bbfc5da-e70c-4e46-a671-f1a5e861fc84" providerId="AD" clId="Web-{462B99E4-7367-26D3-FB05-C9604FFD2368}" dt="2026-02-24T18:21:33.166" v="54" actId="1076"/>
          <ac:spMkLst>
            <pc:docMk/>
            <pc:sldMk cId="1402359654" sldId="2277"/>
            <ac:spMk id="11" creationId="{62CABAB0-0325-B6E4-205E-1D92E50AA957}"/>
          </ac:spMkLst>
        </pc:spChg>
        <pc:spChg chg="add">
          <ac:chgData name="Chloe Gonzalez" userId="S::chloe.gonzalez@artsandscience.org::1bbfc5da-e70c-4e46-a671-f1a5e861fc84" providerId="AD" clId="Web-{462B99E4-7367-26D3-FB05-C9604FFD2368}" dt="2026-02-24T18:25:24.261" v="110"/>
          <ac:spMkLst>
            <pc:docMk/>
            <pc:sldMk cId="1402359654" sldId="2277"/>
            <ac:spMk id="12" creationId="{A4F080E3-0920-A66D-5376-06FC224947B4}"/>
          </ac:spMkLst>
        </pc:spChg>
        <pc:spChg chg="mod">
          <ac:chgData name="Chloe Gonzalez" userId="S::chloe.gonzalez@artsandscience.org::1bbfc5da-e70c-4e46-a671-f1a5e861fc84" providerId="AD" clId="Web-{462B99E4-7367-26D3-FB05-C9604FFD2368}" dt="2026-02-24T18:21:57.697" v="60" actId="20577"/>
          <ac:spMkLst>
            <pc:docMk/>
            <pc:sldMk cId="1402359654" sldId="2277"/>
            <ac:spMk id="13" creationId="{9173A07B-BBFB-DA23-187B-A303601CA082}"/>
          </ac:spMkLst>
        </pc:spChg>
        <pc:spChg chg="add">
          <ac:chgData name="Chloe Gonzalez" userId="S::chloe.gonzalez@artsandscience.org::1bbfc5da-e70c-4e46-a671-f1a5e861fc84" providerId="AD" clId="Web-{462B99E4-7367-26D3-FB05-C9604FFD2368}" dt="2026-02-24T18:26:29.496" v="129"/>
          <ac:spMkLst>
            <pc:docMk/>
            <pc:sldMk cId="1402359654" sldId="2277"/>
            <ac:spMk id="16" creationId="{DB575DE0-E424-5FE3-1D05-EE4817424740}"/>
          </ac:spMkLst>
        </pc:spChg>
        <pc:spChg chg="add">
          <ac:chgData name="Chloe Gonzalez" userId="S::chloe.gonzalez@artsandscience.org::1bbfc5da-e70c-4e46-a671-f1a5e861fc84" providerId="AD" clId="Web-{462B99E4-7367-26D3-FB05-C9604FFD2368}" dt="2026-02-24T18:26:29.558" v="130"/>
          <ac:spMkLst>
            <pc:docMk/>
            <pc:sldMk cId="1402359654" sldId="2277"/>
            <ac:spMk id="18" creationId="{93422988-CB47-13EE-588D-9DDF9A26E1B8}"/>
          </ac:spMkLst>
        </pc:spChg>
      </pc:sldChg>
      <pc:sldChg chg="modSp">
        <pc:chgData name="Chloe Gonzalez" userId="S::chloe.gonzalez@artsandscience.org::1bbfc5da-e70c-4e46-a671-f1a5e861fc84" providerId="AD" clId="Web-{462B99E4-7367-26D3-FB05-C9604FFD2368}" dt="2026-02-24T18:34:41.543" v="261" actId="20577"/>
        <pc:sldMkLst>
          <pc:docMk/>
          <pc:sldMk cId="3453731858" sldId="2281"/>
        </pc:sldMkLst>
        <pc:spChg chg="mod">
          <ac:chgData name="Chloe Gonzalez" userId="S::chloe.gonzalez@artsandscience.org::1bbfc5da-e70c-4e46-a671-f1a5e861fc84" providerId="AD" clId="Web-{462B99E4-7367-26D3-FB05-C9604FFD2368}" dt="2026-02-24T18:19:43.806" v="32" actId="20577"/>
          <ac:spMkLst>
            <pc:docMk/>
            <pc:sldMk cId="3453731858" sldId="2281"/>
            <ac:spMk id="5" creationId="{E3EB1BDC-2717-2827-1F3E-960DC3289915}"/>
          </ac:spMkLst>
        </pc:spChg>
        <pc:spChg chg="mod">
          <ac:chgData name="Chloe Gonzalez" userId="S::chloe.gonzalez@artsandscience.org::1bbfc5da-e70c-4e46-a671-f1a5e861fc84" providerId="AD" clId="Web-{462B99E4-7367-26D3-FB05-C9604FFD2368}" dt="2026-02-24T18:34:39.747" v="259" actId="20577"/>
          <ac:spMkLst>
            <pc:docMk/>
            <pc:sldMk cId="3453731858" sldId="2281"/>
            <ac:spMk id="7" creationId="{1DC4DFC3-A313-7CA5-BB06-BCFAADF50027}"/>
          </ac:spMkLst>
        </pc:spChg>
      </pc:sldChg>
      <pc:sldChg chg="modSp">
        <pc:chgData name="Chloe Gonzalez" userId="S::chloe.gonzalez@artsandscience.org::1bbfc5da-e70c-4e46-a671-f1a5e861fc84" providerId="AD" clId="Web-{462B99E4-7367-26D3-FB05-C9604FFD2368}" dt="2026-02-24T18:19:57.556" v="34" actId="20577"/>
        <pc:sldMkLst>
          <pc:docMk/>
          <pc:sldMk cId="4116661890" sldId="2284"/>
        </pc:sldMkLst>
        <pc:spChg chg="mod">
          <ac:chgData name="Chloe Gonzalez" userId="S::chloe.gonzalez@artsandscience.org::1bbfc5da-e70c-4e46-a671-f1a5e861fc84" providerId="AD" clId="Web-{462B99E4-7367-26D3-FB05-C9604FFD2368}" dt="2026-02-24T18:19:48.134" v="33" actId="20577"/>
          <ac:spMkLst>
            <pc:docMk/>
            <pc:sldMk cId="4116661890" sldId="2284"/>
            <ac:spMk id="9" creationId="{77F80F72-CD48-7ECC-AFDB-B894F10FE633}"/>
          </ac:spMkLst>
        </pc:spChg>
        <pc:spChg chg="mod">
          <ac:chgData name="Chloe Gonzalez" userId="S::chloe.gonzalez@artsandscience.org::1bbfc5da-e70c-4e46-a671-f1a5e861fc84" providerId="AD" clId="Web-{462B99E4-7367-26D3-FB05-C9604FFD2368}" dt="2026-02-24T18:19:57.556" v="34" actId="20577"/>
          <ac:spMkLst>
            <pc:docMk/>
            <pc:sldMk cId="4116661890" sldId="2284"/>
            <ac:spMk id="10" creationId="{F195E353-FE04-5A84-0463-DBE7AD34449A}"/>
          </ac:spMkLst>
        </pc:spChg>
      </pc:sldChg>
      <pc:sldChg chg="modSp">
        <pc:chgData name="Chloe Gonzalez" userId="S::chloe.gonzalez@artsandscience.org::1bbfc5da-e70c-4e46-a671-f1a5e861fc84" providerId="AD" clId="Web-{462B99E4-7367-26D3-FB05-C9604FFD2368}" dt="2026-02-24T18:35:41.762" v="272" actId="20577"/>
        <pc:sldMkLst>
          <pc:docMk/>
          <pc:sldMk cId="1649821052" sldId="2285"/>
        </pc:sldMkLst>
        <pc:spChg chg="mod">
          <ac:chgData name="Chloe Gonzalez" userId="S::chloe.gonzalez@artsandscience.org::1bbfc5da-e70c-4e46-a671-f1a5e861fc84" providerId="AD" clId="Web-{462B99E4-7367-26D3-FB05-C9604FFD2368}" dt="2026-02-24T18:32:33.418" v="221"/>
          <ac:spMkLst>
            <pc:docMk/>
            <pc:sldMk cId="1649821052" sldId="2285"/>
            <ac:spMk id="9" creationId="{C5A17C30-9622-9F2D-88B4-121CB6C5D416}"/>
          </ac:spMkLst>
        </pc:spChg>
        <pc:spChg chg="mod">
          <ac:chgData name="Chloe Gonzalez" userId="S::chloe.gonzalez@artsandscience.org::1bbfc5da-e70c-4e46-a671-f1a5e861fc84" providerId="AD" clId="Web-{462B99E4-7367-26D3-FB05-C9604FFD2368}" dt="2026-02-24T18:35:41.762" v="272" actId="20577"/>
          <ac:spMkLst>
            <pc:docMk/>
            <pc:sldMk cId="1649821052" sldId="2285"/>
            <ac:spMk id="11" creationId="{B1238629-0A27-13EB-FA67-D6A9892B046E}"/>
          </ac:spMkLst>
        </pc:spChg>
      </pc:sldChg>
      <pc:sldChg chg="modSp">
        <pc:chgData name="Chloe Gonzalez" userId="S::chloe.gonzalez@artsandscience.org::1bbfc5da-e70c-4e46-a671-f1a5e861fc84" providerId="AD" clId="Web-{462B99E4-7367-26D3-FB05-C9604FFD2368}" dt="2026-02-24T18:28:59.184" v="171" actId="20577"/>
        <pc:sldMkLst>
          <pc:docMk/>
          <pc:sldMk cId="2793867789" sldId="2286"/>
        </pc:sldMkLst>
        <pc:spChg chg="mod">
          <ac:chgData name="Chloe Gonzalez" userId="S::chloe.gonzalez@artsandscience.org::1bbfc5da-e70c-4e46-a671-f1a5e861fc84" providerId="AD" clId="Web-{462B99E4-7367-26D3-FB05-C9604FFD2368}" dt="2026-02-24T18:28:03.027" v="147" actId="20577"/>
          <ac:spMkLst>
            <pc:docMk/>
            <pc:sldMk cId="2793867789" sldId="2286"/>
            <ac:spMk id="5" creationId="{A993CC98-3280-4334-D0A7-EBC397A3F220}"/>
          </ac:spMkLst>
        </pc:spChg>
        <pc:spChg chg="mod">
          <ac:chgData name="Chloe Gonzalez" userId="S::chloe.gonzalez@artsandscience.org::1bbfc5da-e70c-4e46-a671-f1a5e861fc84" providerId="AD" clId="Web-{462B99E4-7367-26D3-FB05-C9604FFD2368}" dt="2026-02-24T18:28:13.246" v="153" actId="20577"/>
          <ac:spMkLst>
            <pc:docMk/>
            <pc:sldMk cId="2793867789" sldId="2286"/>
            <ac:spMk id="7" creationId="{9BBD360E-F7D1-D298-B510-D0FAF64F4239}"/>
          </ac:spMkLst>
        </pc:spChg>
        <pc:spChg chg="mod">
          <ac:chgData name="Chloe Gonzalez" userId="S::chloe.gonzalez@artsandscience.org::1bbfc5da-e70c-4e46-a671-f1a5e861fc84" providerId="AD" clId="Web-{462B99E4-7367-26D3-FB05-C9604FFD2368}" dt="2026-02-24T18:28:59.184" v="171" actId="20577"/>
          <ac:spMkLst>
            <pc:docMk/>
            <pc:sldMk cId="2793867789" sldId="2286"/>
            <ac:spMk id="9" creationId="{23BB7A04-2D1A-F35C-2C12-32A34CC00541}"/>
          </ac:spMkLst>
        </pc:spChg>
      </pc:sldChg>
      <pc:sldChg chg="addSp modSp">
        <pc:chgData name="Chloe Gonzalez" userId="S::chloe.gonzalez@artsandscience.org::1bbfc5da-e70c-4e46-a671-f1a5e861fc84" providerId="AD" clId="Web-{462B99E4-7367-26D3-FB05-C9604FFD2368}" dt="2026-02-24T18:40:39.889" v="309" actId="1076"/>
        <pc:sldMkLst>
          <pc:docMk/>
          <pc:sldMk cId="1981886593" sldId="2287"/>
        </pc:sldMkLst>
        <pc:spChg chg="mod">
          <ac:chgData name="Chloe Gonzalez" userId="S::chloe.gonzalez@artsandscience.org::1bbfc5da-e70c-4e46-a671-f1a5e861fc84" providerId="AD" clId="Web-{462B99E4-7367-26D3-FB05-C9604FFD2368}" dt="2026-02-24T18:15:04.024" v="1"/>
          <ac:spMkLst>
            <pc:docMk/>
            <pc:sldMk cId="1981886593" sldId="2287"/>
            <ac:spMk id="3" creationId="{F00BD820-3EC8-9D3C-8653-F657556A15D1}"/>
          </ac:spMkLst>
        </pc:spChg>
        <pc:spChg chg="mod">
          <ac:chgData name="Chloe Gonzalez" userId="S::chloe.gonzalez@artsandscience.org::1bbfc5da-e70c-4e46-a671-f1a5e861fc84" providerId="AD" clId="Web-{462B99E4-7367-26D3-FB05-C9604FFD2368}" dt="2026-02-24T18:40:39.889" v="309" actId="1076"/>
          <ac:spMkLst>
            <pc:docMk/>
            <pc:sldMk cId="1981886593" sldId="2287"/>
            <ac:spMk id="5" creationId="{B1B06360-7618-75EF-599C-0334AB0BDBA2}"/>
          </ac:spMkLst>
        </pc:spChg>
        <pc:spChg chg="add mod ord">
          <ac:chgData name="Chloe Gonzalez" userId="S::chloe.gonzalez@artsandscience.org::1bbfc5da-e70c-4e46-a671-f1a5e861fc84" providerId="AD" clId="Web-{462B99E4-7367-26D3-FB05-C9604FFD2368}" dt="2026-02-24T18:34:09.778" v="256"/>
          <ac:spMkLst>
            <pc:docMk/>
            <pc:sldMk cId="1981886593" sldId="2287"/>
            <ac:spMk id="6" creationId="{9C15D8FB-CECF-830B-3E66-E02396810824}"/>
          </ac:spMkLst>
        </pc:spChg>
        <pc:spChg chg="mod">
          <ac:chgData name="Chloe Gonzalez" userId="S::chloe.gonzalez@artsandscience.org::1bbfc5da-e70c-4e46-a671-f1a5e861fc84" providerId="AD" clId="Web-{462B99E4-7367-26D3-FB05-C9604FFD2368}" dt="2026-02-24T18:29:21.824" v="177"/>
          <ac:spMkLst>
            <pc:docMk/>
            <pc:sldMk cId="1981886593" sldId="2287"/>
            <ac:spMk id="9" creationId="{9E024AD7-5D2A-11D8-DD76-CA4B93580C69}"/>
          </ac:spMkLst>
        </pc:spChg>
      </pc:sldChg>
      <pc:sldChg chg="addSp modSp">
        <pc:chgData name="Chloe Gonzalez" userId="S::chloe.gonzalez@artsandscience.org::1bbfc5da-e70c-4e46-a671-f1a5e861fc84" providerId="AD" clId="Web-{462B99E4-7367-26D3-FB05-C9604FFD2368}" dt="2026-02-24T18:41:29.249" v="317" actId="20577"/>
        <pc:sldMkLst>
          <pc:docMk/>
          <pc:sldMk cId="3481241932" sldId="2289"/>
        </pc:sldMkLst>
        <pc:spChg chg="mod">
          <ac:chgData name="Chloe Gonzalez" userId="S::chloe.gonzalez@artsandscience.org::1bbfc5da-e70c-4e46-a671-f1a5e861fc84" providerId="AD" clId="Web-{462B99E4-7367-26D3-FB05-C9604FFD2368}" dt="2026-02-24T18:41:29.249" v="317" actId="20577"/>
          <ac:spMkLst>
            <pc:docMk/>
            <pc:sldMk cId="3481241932" sldId="2289"/>
            <ac:spMk id="5" creationId="{9C2E6C14-AD1D-662F-B4EA-8A322BF65B1D}"/>
          </ac:spMkLst>
        </pc:spChg>
        <pc:spChg chg="add mod ord">
          <ac:chgData name="Chloe Gonzalez" userId="S::chloe.gonzalez@artsandscience.org::1bbfc5da-e70c-4e46-a671-f1a5e861fc84" providerId="AD" clId="Web-{462B99E4-7367-26D3-FB05-C9604FFD2368}" dt="2026-02-24T18:33:59.434" v="249"/>
          <ac:spMkLst>
            <pc:docMk/>
            <pc:sldMk cId="3481241932" sldId="2289"/>
            <ac:spMk id="6" creationId="{1AC3C442-A83D-1ED0-8E6C-EBCD3DA340E5}"/>
          </ac:spMkLst>
        </pc:spChg>
        <pc:spChg chg="mod">
          <ac:chgData name="Chloe Gonzalez" userId="S::chloe.gonzalez@artsandscience.org::1bbfc5da-e70c-4e46-a671-f1a5e861fc84" providerId="AD" clId="Web-{462B99E4-7367-26D3-FB05-C9604FFD2368}" dt="2026-02-24T18:30:11.699" v="188"/>
          <ac:spMkLst>
            <pc:docMk/>
            <pc:sldMk cId="3481241932" sldId="2289"/>
            <ac:spMk id="9" creationId="{84E2B3A2-7D06-E56F-7FCC-874DD471408B}"/>
          </ac:spMkLst>
        </pc:spChg>
      </pc:sldChg>
      <pc:sldChg chg="modSp">
        <pc:chgData name="Chloe Gonzalez" userId="S::chloe.gonzalez@artsandscience.org::1bbfc5da-e70c-4e46-a671-f1a5e861fc84" providerId="AD" clId="Web-{462B99E4-7367-26D3-FB05-C9604FFD2368}" dt="2026-02-24T18:30:34.668" v="194" actId="20577"/>
        <pc:sldMkLst>
          <pc:docMk/>
          <pc:sldMk cId="3056828297" sldId="2290"/>
        </pc:sldMkLst>
        <pc:spChg chg="mod">
          <ac:chgData name="Chloe Gonzalez" userId="S::chloe.gonzalez@artsandscience.org::1bbfc5da-e70c-4e46-a671-f1a5e861fc84" providerId="AD" clId="Web-{462B99E4-7367-26D3-FB05-C9604FFD2368}" dt="2026-02-24T18:30:16.074" v="189"/>
          <ac:spMkLst>
            <pc:docMk/>
            <pc:sldMk cId="3056828297" sldId="2290"/>
            <ac:spMk id="9" creationId="{36031684-CD1C-0F59-3BA8-1AE2589B3020}"/>
          </ac:spMkLst>
        </pc:spChg>
        <pc:spChg chg="mod">
          <ac:chgData name="Chloe Gonzalez" userId="S::chloe.gonzalez@artsandscience.org::1bbfc5da-e70c-4e46-a671-f1a5e861fc84" providerId="AD" clId="Web-{462B99E4-7367-26D3-FB05-C9604FFD2368}" dt="2026-02-24T18:30:34.668" v="194" actId="20577"/>
          <ac:spMkLst>
            <pc:docMk/>
            <pc:sldMk cId="3056828297" sldId="2290"/>
            <ac:spMk id="10" creationId="{B9AD5B14-5B9D-522B-F4B5-265D9357E089}"/>
          </ac:spMkLst>
        </pc:spChg>
      </pc:sldChg>
      <pc:sldChg chg="addSp delSp modSp">
        <pc:chgData name="Chloe Gonzalez" userId="S::chloe.gonzalez@artsandscience.org::1bbfc5da-e70c-4e46-a671-f1a5e861fc84" providerId="AD" clId="Web-{462B99E4-7367-26D3-FB05-C9604FFD2368}" dt="2026-02-24T18:39:28.983" v="304" actId="20577"/>
        <pc:sldMkLst>
          <pc:docMk/>
          <pc:sldMk cId="591453327" sldId="2293"/>
        </pc:sldMkLst>
        <pc:spChg chg="mod">
          <ac:chgData name="Chloe Gonzalez" userId="S::chloe.gonzalez@artsandscience.org::1bbfc5da-e70c-4e46-a671-f1a5e861fc84" providerId="AD" clId="Web-{462B99E4-7367-26D3-FB05-C9604FFD2368}" dt="2026-02-24T18:24:08.589" v="90" actId="1076"/>
          <ac:spMkLst>
            <pc:docMk/>
            <pc:sldMk cId="591453327" sldId="2293"/>
            <ac:spMk id="2" creationId="{410F1729-CF52-42ED-FE57-F1A07FB57877}"/>
          </ac:spMkLst>
        </pc:spChg>
        <pc:spChg chg="add">
          <ac:chgData name="Chloe Gonzalez" userId="S::chloe.gonzalez@artsandscience.org::1bbfc5da-e70c-4e46-a671-f1a5e861fc84" providerId="AD" clId="Web-{462B99E4-7367-26D3-FB05-C9604FFD2368}" dt="2026-02-24T18:25:20.370" v="106"/>
          <ac:spMkLst>
            <pc:docMk/>
            <pc:sldMk cId="591453327" sldId="2293"/>
            <ac:spMk id="9" creationId="{FF00EA0C-88D1-B232-26AD-FBCED5FC055F}"/>
          </ac:spMkLst>
        </pc:spChg>
        <pc:spChg chg="add">
          <ac:chgData name="Chloe Gonzalez" userId="S::chloe.gonzalez@artsandscience.org::1bbfc5da-e70c-4e46-a671-f1a5e861fc84" providerId="AD" clId="Web-{462B99E4-7367-26D3-FB05-C9604FFD2368}" dt="2026-02-24T18:25:20.464" v="107"/>
          <ac:spMkLst>
            <pc:docMk/>
            <pc:sldMk cId="591453327" sldId="2293"/>
            <ac:spMk id="12" creationId="{E15517EF-E182-61D5-A0C3-581C0AAC17AD}"/>
          </ac:spMkLst>
        </pc:spChg>
        <pc:spChg chg="mod">
          <ac:chgData name="Chloe Gonzalez" userId="S::chloe.gonzalez@artsandscience.org::1bbfc5da-e70c-4e46-a671-f1a5e861fc84" providerId="AD" clId="Web-{462B99E4-7367-26D3-FB05-C9604FFD2368}" dt="2026-02-24T18:39:28.983" v="304" actId="20577"/>
          <ac:spMkLst>
            <pc:docMk/>
            <pc:sldMk cId="591453327" sldId="2293"/>
            <ac:spMk id="13" creationId="{D033DF71-1F1E-F6E1-6D2F-F0F27A9A7C0C}"/>
          </ac:spMkLst>
        </pc:spChg>
        <pc:spChg chg="add">
          <ac:chgData name="Chloe Gonzalez" userId="S::chloe.gonzalez@artsandscience.org::1bbfc5da-e70c-4e46-a671-f1a5e861fc84" providerId="AD" clId="Web-{462B99E4-7367-26D3-FB05-C9604FFD2368}" dt="2026-02-24T18:26:25.746" v="126"/>
          <ac:spMkLst>
            <pc:docMk/>
            <pc:sldMk cId="591453327" sldId="2293"/>
            <ac:spMk id="16" creationId="{44D58697-924E-68C0-9133-A72F9669DA6E}"/>
          </ac:spMkLst>
        </pc:spChg>
        <pc:spChg chg="add">
          <ac:chgData name="Chloe Gonzalez" userId="S::chloe.gonzalez@artsandscience.org::1bbfc5da-e70c-4e46-a671-f1a5e861fc84" providerId="AD" clId="Web-{462B99E4-7367-26D3-FB05-C9604FFD2368}" dt="2026-02-24T18:26:25.824" v="127"/>
          <ac:spMkLst>
            <pc:docMk/>
            <pc:sldMk cId="591453327" sldId="2293"/>
            <ac:spMk id="18" creationId="{5ECB8001-7BBD-63B1-A636-955DB673B364}"/>
          </ac:spMkLst>
        </pc:spChg>
      </pc:sldChg>
      <pc:sldChg chg="modSp">
        <pc:chgData name="Chloe Gonzalez" userId="S::chloe.gonzalez@artsandscience.org::1bbfc5da-e70c-4e46-a671-f1a5e861fc84" providerId="AD" clId="Web-{462B99E4-7367-26D3-FB05-C9604FFD2368}" dt="2026-02-24T18:33:36.450" v="234" actId="20577"/>
        <pc:sldMkLst>
          <pc:docMk/>
          <pc:sldMk cId="2926300591" sldId="2294"/>
        </pc:sldMkLst>
        <pc:spChg chg="mod">
          <ac:chgData name="Chloe Gonzalez" userId="S::chloe.gonzalez@artsandscience.org::1bbfc5da-e70c-4e46-a671-f1a5e861fc84" providerId="AD" clId="Web-{462B99E4-7367-26D3-FB05-C9604FFD2368}" dt="2026-02-24T18:33:07.731" v="230"/>
          <ac:spMkLst>
            <pc:docMk/>
            <pc:sldMk cId="2926300591" sldId="2294"/>
            <ac:spMk id="9" creationId="{4531A9AB-CE0A-C6B9-0671-157EF919FBA0}"/>
          </ac:spMkLst>
        </pc:spChg>
        <pc:spChg chg="mod">
          <ac:chgData name="Chloe Gonzalez" userId="S::chloe.gonzalez@artsandscience.org::1bbfc5da-e70c-4e46-a671-f1a5e861fc84" providerId="AD" clId="Web-{462B99E4-7367-26D3-FB05-C9604FFD2368}" dt="2026-02-24T18:33:36.450" v="234" actId="20577"/>
          <ac:spMkLst>
            <pc:docMk/>
            <pc:sldMk cId="2926300591" sldId="2294"/>
            <ac:spMk id="11" creationId="{A38B68FC-1BE4-1FA9-E80A-9BC354EEBDEE}"/>
          </ac:spMkLst>
        </pc:spChg>
      </pc:sldChg>
      <pc:sldChg chg="modSp">
        <pc:chgData name="Chloe Gonzalez" userId="S::chloe.gonzalez@artsandscience.org::1bbfc5da-e70c-4e46-a671-f1a5e861fc84" providerId="AD" clId="Web-{462B99E4-7367-26D3-FB05-C9604FFD2368}" dt="2026-02-24T18:40:15.077" v="307" actId="20577"/>
        <pc:sldMkLst>
          <pc:docMk/>
          <pc:sldMk cId="1781468038" sldId="2295"/>
        </pc:sldMkLst>
        <pc:spChg chg="mod">
          <ac:chgData name="Chloe Gonzalez" userId="S::chloe.gonzalez@artsandscience.org::1bbfc5da-e70c-4e46-a671-f1a5e861fc84" providerId="AD" clId="Web-{462B99E4-7367-26D3-FB05-C9604FFD2368}" dt="2026-02-24T18:40:15.077" v="307" actId="20577"/>
          <ac:spMkLst>
            <pc:docMk/>
            <pc:sldMk cId="1781468038" sldId="2295"/>
            <ac:spMk id="5" creationId="{36181564-D89E-6FC7-928E-AA0AF022B0F7}"/>
          </ac:spMkLst>
        </pc:spChg>
        <pc:spChg chg="mod">
          <ac:chgData name="Chloe Gonzalez" userId="S::chloe.gonzalez@artsandscience.org::1bbfc5da-e70c-4e46-a671-f1a5e861fc84" providerId="AD" clId="Web-{462B99E4-7367-26D3-FB05-C9604FFD2368}" dt="2026-02-24T18:27:27.683" v="140" actId="20577"/>
          <ac:spMkLst>
            <pc:docMk/>
            <pc:sldMk cId="1781468038" sldId="2295"/>
            <ac:spMk id="7" creationId="{10F640D7-948C-7728-CE68-5E25CDC20E70}"/>
          </ac:spMkLst>
        </pc:spChg>
        <pc:spChg chg="mod">
          <ac:chgData name="Chloe Gonzalez" userId="S::chloe.gonzalez@artsandscience.org::1bbfc5da-e70c-4e46-a671-f1a5e861fc84" providerId="AD" clId="Web-{462B99E4-7367-26D3-FB05-C9604FFD2368}" dt="2026-02-24T18:27:32.293" v="141" actId="20577"/>
          <ac:spMkLst>
            <pc:docMk/>
            <pc:sldMk cId="1781468038" sldId="2295"/>
            <ac:spMk id="9" creationId="{1CB8FF4C-6F33-683B-5062-EE179790D179}"/>
          </ac:spMkLst>
        </pc:spChg>
        <pc:spChg chg="mod">
          <ac:chgData name="Chloe Gonzalez" userId="S::chloe.gonzalez@artsandscience.org::1bbfc5da-e70c-4e46-a671-f1a5e861fc84" providerId="AD" clId="Web-{462B99E4-7367-26D3-FB05-C9604FFD2368}" dt="2026-02-24T18:27:22.011" v="139" actId="1076"/>
          <ac:spMkLst>
            <pc:docMk/>
            <pc:sldMk cId="1781468038" sldId="2295"/>
            <ac:spMk id="14" creationId="{51CB6639-7CF0-7321-5E76-2BAA781773D9}"/>
          </ac:spMkLst>
        </pc:spChg>
      </pc:sldChg>
      <pc:sldChg chg="modSp">
        <pc:chgData name="Chloe Gonzalez" userId="S::chloe.gonzalez@artsandscience.org::1bbfc5da-e70c-4e46-a671-f1a5e861fc84" providerId="AD" clId="Web-{462B99E4-7367-26D3-FB05-C9604FFD2368}" dt="2026-02-24T18:40:17.998" v="308" actId="20577"/>
        <pc:sldMkLst>
          <pc:docMk/>
          <pc:sldMk cId="2651004326" sldId="2296"/>
        </pc:sldMkLst>
        <pc:spChg chg="mod">
          <ac:chgData name="Chloe Gonzalez" userId="S::chloe.gonzalez@artsandscience.org::1bbfc5da-e70c-4e46-a671-f1a5e861fc84" providerId="AD" clId="Web-{462B99E4-7367-26D3-FB05-C9604FFD2368}" dt="2026-02-24T18:40:17.998" v="308" actId="20577"/>
          <ac:spMkLst>
            <pc:docMk/>
            <pc:sldMk cId="2651004326" sldId="2296"/>
            <ac:spMk id="5" creationId="{F639643A-D594-22C9-5DE5-77CB08CD48E1}"/>
          </ac:spMkLst>
        </pc:spChg>
        <pc:spChg chg="mod">
          <ac:chgData name="Chloe Gonzalez" userId="S::chloe.gonzalez@artsandscience.org::1bbfc5da-e70c-4e46-a671-f1a5e861fc84" providerId="AD" clId="Web-{462B99E4-7367-26D3-FB05-C9604FFD2368}" dt="2026-02-24T18:35:00.200" v="263" actId="20577"/>
          <ac:spMkLst>
            <pc:docMk/>
            <pc:sldMk cId="2651004326" sldId="2296"/>
            <ac:spMk id="7" creationId="{4101C1C3-957B-8B75-EE4D-6C3C3F907918}"/>
          </ac:spMkLst>
        </pc:spChg>
        <pc:spChg chg="mod">
          <ac:chgData name="Chloe Gonzalez" userId="S::chloe.gonzalez@artsandscience.org::1bbfc5da-e70c-4e46-a671-f1a5e861fc84" providerId="AD" clId="Web-{462B99E4-7367-26D3-FB05-C9604FFD2368}" dt="2026-02-24T18:35:02.747" v="265" actId="20577"/>
          <ac:spMkLst>
            <pc:docMk/>
            <pc:sldMk cId="2651004326" sldId="2296"/>
            <ac:spMk id="9" creationId="{A58DB291-950E-5567-5FEF-59AA97E14C1E}"/>
          </ac:spMkLst>
        </pc:spChg>
        <pc:spChg chg="mod">
          <ac:chgData name="Chloe Gonzalez" userId="S::chloe.gonzalez@artsandscience.org::1bbfc5da-e70c-4e46-a671-f1a5e861fc84" providerId="AD" clId="Web-{462B99E4-7367-26D3-FB05-C9604FFD2368}" dt="2026-02-24T18:29:14.184" v="176" actId="1076"/>
          <ac:spMkLst>
            <pc:docMk/>
            <pc:sldMk cId="2651004326" sldId="2296"/>
            <ac:spMk id="14" creationId="{DF21841C-E90D-7585-C52E-E1EB2919036D}"/>
          </ac:spMkLst>
        </pc:spChg>
      </pc:sldChg>
      <pc:sldChg chg="addSp modSp">
        <pc:chgData name="Chloe Gonzalez" userId="S::chloe.gonzalez@artsandscience.org::1bbfc5da-e70c-4e46-a671-f1a5e861fc84" providerId="AD" clId="Web-{462B99E4-7367-26D3-FB05-C9604FFD2368}" dt="2026-02-24T18:40:04.920" v="305" actId="20577"/>
        <pc:sldMkLst>
          <pc:docMk/>
          <pc:sldMk cId="3678239991" sldId="2297"/>
        </pc:sldMkLst>
        <pc:spChg chg="mod">
          <ac:chgData name="Chloe Gonzalez" userId="S::chloe.gonzalez@artsandscience.org::1bbfc5da-e70c-4e46-a671-f1a5e861fc84" providerId="AD" clId="Web-{462B99E4-7367-26D3-FB05-C9604FFD2368}" dt="2026-02-24T18:40:04.920" v="305" actId="20577"/>
          <ac:spMkLst>
            <pc:docMk/>
            <pc:sldMk cId="3678239991" sldId="2297"/>
            <ac:spMk id="2" creationId="{9693DB01-7DCD-AD96-A6BB-3F104BE77888}"/>
          </ac:spMkLst>
        </pc:spChg>
        <pc:spChg chg="add mod">
          <ac:chgData name="Chloe Gonzalez" userId="S::chloe.gonzalez@artsandscience.org::1bbfc5da-e70c-4e46-a671-f1a5e861fc84" providerId="AD" clId="Web-{462B99E4-7367-26D3-FB05-C9604FFD2368}" dt="2026-02-24T18:24:41.183" v="99" actId="1076"/>
          <ac:spMkLst>
            <pc:docMk/>
            <pc:sldMk cId="3678239991" sldId="2297"/>
            <ac:spMk id="4" creationId="{C8315695-C057-C3F5-4C99-2F6081D6B585}"/>
          </ac:spMkLst>
        </pc:spChg>
        <pc:spChg chg="add mod">
          <ac:chgData name="Chloe Gonzalez" userId="S::chloe.gonzalez@artsandscience.org::1bbfc5da-e70c-4e46-a671-f1a5e861fc84" providerId="AD" clId="Web-{462B99E4-7367-26D3-FB05-C9604FFD2368}" dt="2026-02-24T18:24:59.495" v="104" actId="1076"/>
          <ac:spMkLst>
            <pc:docMk/>
            <pc:sldMk cId="3678239991" sldId="2297"/>
            <ac:spMk id="7" creationId="{7D9CD6EE-C1EA-090B-31A1-A28B65BD3688}"/>
          </ac:spMkLst>
        </pc:spChg>
        <pc:spChg chg="mod">
          <ac:chgData name="Chloe Gonzalez" userId="S::chloe.gonzalez@artsandscience.org::1bbfc5da-e70c-4e46-a671-f1a5e861fc84" providerId="AD" clId="Web-{462B99E4-7367-26D3-FB05-C9604FFD2368}" dt="2026-02-24T18:22:19.494" v="66" actId="20577"/>
          <ac:spMkLst>
            <pc:docMk/>
            <pc:sldMk cId="3678239991" sldId="2297"/>
            <ac:spMk id="9" creationId="{876D7333-B51E-E393-8D3C-839BA7DE2B70}"/>
          </ac:spMkLst>
        </pc:spChg>
        <pc:spChg chg="mod">
          <ac:chgData name="Chloe Gonzalez" userId="S::chloe.gonzalez@artsandscience.org::1bbfc5da-e70c-4e46-a671-f1a5e861fc84" providerId="AD" clId="Web-{462B99E4-7367-26D3-FB05-C9604FFD2368}" dt="2026-02-24T18:22:24.979" v="68" actId="20577"/>
          <ac:spMkLst>
            <pc:docMk/>
            <pc:sldMk cId="3678239991" sldId="2297"/>
            <ac:spMk id="11" creationId="{C04BD3B5-3039-BD8C-39F2-F4E80857AA9A}"/>
          </ac:spMkLst>
        </pc:spChg>
      </pc:sldChg>
      <pc:sldChg chg="addSp delSp modSp">
        <pc:chgData name="Chloe Gonzalez" userId="S::chloe.gonzalez@artsandscience.org::1bbfc5da-e70c-4e46-a671-f1a5e861fc84" providerId="AD" clId="Web-{462B99E4-7367-26D3-FB05-C9604FFD2368}" dt="2026-02-24T18:40:08.483" v="306" actId="20577"/>
        <pc:sldMkLst>
          <pc:docMk/>
          <pc:sldMk cId="1333021494" sldId="2298"/>
        </pc:sldMkLst>
        <pc:spChg chg="mod">
          <ac:chgData name="Chloe Gonzalez" userId="S::chloe.gonzalez@artsandscience.org::1bbfc5da-e70c-4e46-a671-f1a5e861fc84" providerId="AD" clId="Web-{462B99E4-7367-26D3-FB05-C9604FFD2368}" dt="2026-02-24T18:40:08.483" v="306" actId="20577"/>
          <ac:spMkLst>
            <pc:docMk/>
            <pc:sldMk cId="1333021494" sldId="2298"/>
            <ac:spMk id="2" creationId="{94E886B4-4A7E-5968-B737-ACE8344CDBC2}"/>
          </ac:spMkLst>
        </pc:spChg>
        <pc:spChg chg="add">
          <ac:chgData name="Chloe Gonzalez" userId="S::chloe.gonzalez@artsandscience.org::1bbfc5da-e70c-4e46-a671-f1a5e861fc84" providerId="AD" clId="Web-{462B99E4-7367-26D3-FB05-C9604FFD2368}" dt="2026-02-24T18:25:30.433" v="112"/>
          <ac:spMkLst>
            <pc:docMk/>
            <pc:sldMk cId="1333021494" sldId="2298"/>
            <ac:spMk id="4" creationId="{668FBE29-A08C-3EF7-5A7D-42860F807FB8}"/>
          </ac:spMkLst>
        </pc:spChg>
        <pc:spChg chg="add">
          <ac:chgData name="Chloe Gonzalez" userId="S::chloe.gonzalez@artsandscience.org::1bbfc5da-e70c-4e46-a671-f1a5e861fc84" providerId="AD" clId="Web-{462B99E4-7367-26D3-FB05-C9604FFD2368}" dt="2026-02-24T18:25:30.527" v="113"/>
          <ac:spMkLst>
            <pc:docMk/>
            <pc:sldMk cId="1333021494" sldId="2298"/>
            <ac:spMk id="7" creationId="{E9ED0278-251D-1EE6-0EB6-35D070BA3706}"/>
          </ac:spMkLst>
        </pc:spChg>
        <pc:spChg chg="mod">
          <ac:chgData name="Chloe Gonzalez" userId="S::chloe.gonzalez@artsandscience.org::1bbfc5da-e70c-4e46-a671-f1a5e861fc84" providerId="AD" clId="Web-{462B99E4-7367-26D3-FB05-C9604FFD2368}" dt="2026-02-24T18:22:28.182" v="69" actId="20577"/>
          <ac:spMkLst>
            <pc:docMk/>
            <pc:sldMk cId="1333021494" sldId="2298"/>
            <ac:spMk id="9" creationId="{57832015-4B65-92A7-9AEE-756D8FEF7600}"/>
          </ac:spMkLst>
        </pc:spChg>
        <pc:spChg chg="add">
          <ac:chgData name="Chloe Gonzalez" userId="S::chloe.gonzalez@artsandscience.org::1bbfc5da-e70c-4e46-a671-f1a5e861fc84" providerId="AD" clId="Web-{462B99E4-7367-26D3-FB05-C9604FFD2368}" dt="2026-02-24T18:26:19.339" v="123"/>
          <ac:spMkLst>
            <pc:docMk/>
            <pc:sldMk cId="1333021494" sldId="2298"/>
            <ac:spMk id="10" creationId="{DA5BEC8F-A179-EAC0-83C8-DCF0D8836B8C}"/>
          </ac:spMkLst>
        </pc:spChg>
        <pc:spChg chg="mod">
          <ac:chgData name="Chloe Gonzalez" userId="S::chloe.gonzalez@artsandscience.org::1bbfc5da-e70c-4e46-a671-f1a5e861fc84" providerId="AD" clId="Web-{462B99E4-7367-26D3-FB05-C9604FFD2368}" dt="2026-02-24T18:22:34.573" v="71" actId="20577"/>
          <ac:spMkLst>
            <pc:docMk/>
            <pc:sldMk cId="1333021494" sldId="2298"/>
            <ac:spMk id="11" creationId="{AC2AD69F-77FA-7FD0-E8A9-5862287CA3D9}"/>
          </ac:spMkLst>
        </pc:spChg>
        <pc:spChg chg="add">
          <ac:chgData name="Chloe Gonzalez" userId="S::chloe.gonzalez@artsandscience.org::1bbfc5da-e70c-4e46-a671-f1a5e861fc84" providerId="AD" clId="Web-{462B99E4-7367-26D3-FB05-C9604FFD2368}" dt="2026-02-24T18:26:19.417" v="124"/>
          <ac:spMkLst>
            <pc:docMk/>
            <pc:sldMk cId="1333021494" sldId="2298"/>
            <ac:spMk id="13" creationId="{410264F8-2925-0818-B92B-A2A3CF19B521}"/>
          </ac:spMkLst>
        </pc:spChg>
      </pc:sldChg>
      <pc:sldChg chg="addSp delSp modSp mod setBg">
        <pc:chgData name="Chloe Gonzalez" userId="S::chloe.gonzalez@artsandscience.org::1bbfc5da-e70c-4e46-a671-f1a5e861fc84" providerId="AD" clId="Web-{462B99E4-7367-26D3-FB05-C9604FFD2368}" dt="2026-02-24T18:42:07.452" v="325" actId="20577"/>
        <pc:sldMkLst>
          <pc:docMk/>
          <pc:sldMk cId="2186733796" sldId="2299"/>
        </pc:sldMkLst>
        <pc:spChg chg="ord">
          <ac:chgData name="Chloe Gonzalez" userId="S::chloe.gonzalez@artsandscience.org::1bbfc5da-e70c-4e46-a671-f1a5e861fc84" providerId="AD" clId="Web-{462B99E4-7367-26D3-FB05-C9604FFD2368}" dt="2026-02-24T18:33:43.496" v="235"/>
          <ac:spMkLst>
            <pc:docMk/>
            <pc:sldMk cId="2186733796" sldId="2299"/>
            <ac:spMk id="2" creationId="{F02FE879-A161-462D-F420-4B3B14471FBF}"/>
          </ac:spMkLst>
        </pc:spChg>
        <pc:spChg chg="ord">
          <ac:chgData name="Chloe Gonzalez" userId="S::chloe.gonzalez@artsandscience.org::1bbfc5da-e70c-4e46-a671-f1a5e861fc84" providerId="AD" clId="Web-{462B99E4-7367-26D3-FB05-C9604FFD2368}" dt="2026-02-24T18:33:43.825" v="236"/>
          <ac:spMkLst>
            <pc:docMk/>
            <pc:sldMk cId="2186733796" sldId="2299"/>
            <ac:spMk id="3" creationId="{0B5D83B7-15B5-2A4C-42A2-1E0FBB7AAECC}"/>
          </ac:spMkLst>
        </pc:spChg>
        <pc:spChg chg="mod ord">
          <ac:chgData name="Chloe Gonzalez" userId="S::chloe.gonzalez@artsandscience.org::1bbfc5da-e70c-4e46-a671-f1a5e861fc84" providerId="AD" clId="Web-{462B99E4-7367-26D3-FB05-C9604FFD2368}" dt="2026-02-24T18:42:07.452" v="325" actId="20577"/>
          <ac:spMkLst>
            <pc:docMk/>
            <pc:sldMk cId="2186733796" sldId="2299"/>
            <ac:spMk id="5" creationId="{C2EC5C10-2ED5-F14F-5D71-9C263FC2AF31}"/>
          </ac:spMkLst>
        </pc:spChg>
        <pc:spChg chg="mod ord">
          <ac:chgData name="Chloe Gonzalez" userId="S::chloe.gonzalez@artsandscience.org::1bbfc5da-e70c-4e46-a671-f1a5e861fc84" providerId="AD" clId="Web-{462B99E4-7367-26D3-FB05-C9604FFD2368}" dt="2026-02-24T18:33:44.700" v="237"/>
          <ac:spMkLst>
            <pc:docMk/>
            <pc:sldMk cId="2186733796" sldId="2299"/>
            <ac:spMk id="9" creationId="{1B39966E-0BAF-D7A0-370B-5D4B9EBBE689}"/>
          </ac:spMkLst>
        </pc:spChg>
        <pc:spChg chg="add ord">
          <ac:chgData name="Chloe Gonzalez" userId="S::chloe.gonzalez@artsandscience.org::1bbfc5da-e70c-4e46-a671-f1a5e861fc84" providerId="AD" clId="Web-{462B99E4-7367-26D3-FB05-C9604FFD2368}" dt="2026-02-24T18:33:48.387" v="242"/>
          <ac:spMkLst>
            <pc:docMk/>
            <pc:sldMk cId="2186733796" sldId="2299"/>
            <ac:spMk id="11" creationId="{B50C4665-08DC-4883-407E-1422E71858A6}"/>
          </ac:spMkLst>
        </pc:spChg>
      </pc:sldChg>
      <pc:sldChg chg="addSp delSp modSp">
        <pc:chgData name="Chloe Gonzalez" userId="S::chloe.gonzalez@artsandscience.org::1bbfc5da-e70c-4e46-a671-f1a5e861fc84" providerId="AD" clId="Web-{462B99E4-7367-26D3-FB05-C9604FFD2368}" dt="2026-02-24T18:36:36.981" v="282"/>
        <pc:sldMkLst>
          <pc:docMk/>
          <pc:sldMk cId="960473867" sldId="2301"/>
        </pc:sldMkLst>
        <pc:spChg chg="mod">
          <ac:chgData name="Chloe Gonzalez" userId="S::chloe.gonzalez@artsandscience.org::1bbfc5da-e70c-4e46-a671-f1a5e861fc84" providerId="AD" clId="Web-{462B99E4-7367-26D3-FB05-C9604FFD2368}" dt="2026-02-24T18:35:51.762" v="274"/>
          <ac:spMkLst>
            <pc:docMk/>
            <pc:sldMk cId="960473867" sldId="2301"/>
            <ac:spMk id="2" creationId="{45D8F5AF-56B2-86EF-7DFC-AF4DD9501920}"/>
          </ac:spMkLst>
        </pc:spChg>
        <pc:spChg chg="add mod">
          <ac:chgData name="Chloe Gonzalez" userId="S::chloe.gonzalez@artsandscience.org::1bbfc5da-e70c-4e46-a671-f1a5e861fc84" providerId="AD" clId="Web-{462B99E4-7367-26D3-FB05-C9604FFD2368}" dt="2026-02-24T18:25:48.761" v="121" actId="1076"/>
          <ac:spMkLst>
            <pc:docMk/>
            <pc:sldMk cId="960473867" sldId="2301"/>
            <ac:spMk id="5" creationId="{1992EC41-C9DE-3CD9-309D-05C3189C94D3}"/>
          </ac:spMkLst>
        </pc:spChg>
        <pc:spChg chg="mod">
          <ac:chgData name="Chloe Gonzalez" userId="S::chloe.gonzalez@artsandscience.org::1bbfc5da-e70c-4e46-a671-f1a5e861fc84" providerId="AD" clId="Web-{462B99E4-7367-26D3-FB05-C9604FFD2368}" dt="2026-02-24T18:35:54.418" v="275"/>
          <ac:spMkLst>
            <pc:docMk/>
            <pc:sldMk cId="960473867" sldId="2301"/>
            <ac:spMk id="7" creationId="{7B1DAD3D-A2C2-FCE6-5C27-C0BA56FB022F}"/>
          </ac:spMkLst>
        </pc:spChg>
        <pc:spChg chg="add mod">
          <ac:chgData name="Chloe Gonzalez" userId="S::chloe.gonzalez@artsandscience.org::1bbfc5da-e70c-4e46-a671-f1a5e861fc84" providerId="AD" clId="Web-{462B99E4-7367-26D3-FB05-C9604FFD2368}" dt="2026-02-24T18:25:47.042" v="120" actId="1076"/>
          <ac:spMkLst>
            <pc:docMk/>
            <pc:sldMk cId="960473867" sldId="2301"/>
            <ac:spMk id="10" creationId="{0D487578-B316-BC81-79D5-7E80924CA1FD}"/>
          </ac:spMkLst>
        </pc:spChg>
        <pc:spChg chg="add mod ord">
          <ac:chgData name="Chloe Gonzalez" userId="S::chloe.gonzalez@artsandscience.org::1bbfc5da-e70c-4e46-a671-f1a5e861fc84" providerId="AD" clId="Web-{462B99E4-7367-26D3-FB05-C9604FFD2368}" dt="2026-02-24T18:36:17.903" v="281"/>
          <ac:spMkLst>
            <pc:docMk/>
            <pc:sldMk cId="960473867" sldId="2301"/>
            <ac:spMk id="11" creationId="{A4797119-BDBB-84E4-3451-BBFE02ECD96E}"/>
          </ac:spMkLst>
        </pc:spChg>
        <pc:spChg chg="add">
          <ac:chgData name="Chloe Gonzalez" userId="S::chloe.gonzalez@artsandscience.org::1bbfc5da-e70c-4e46-a671-f1a5e861fc84" providerId="AD" clId="Web-{462B99E4-7367-26D3-FB05-C9604FFD2368}" dt="2026-02-24T18:36:36.981" v="282"/>
          <ac:spMkLst>
            <pc:docMk/>
            <pc:sldMk cId="960473867" sldId="2301"/>
            <ac:spMk id="13" creationId="{78410D58-B594-2331-5066-99FA329F9F70}"/>
          </ac:spMkLst>
        </pc:spChg>
      </pc:sldChg>
    </pc:docChg>
  </pc:docChgLst>
  <pc:docChgLst>
    <pc:chgData name="Micah Deer" userId="S::micah.deer@artsandscience.org::c5c38f8d-5631-4870-ad57-7b2312da7f7c" providerId="AD" clId="Web-{CB414027-5DEC-86C6-EB0A-0B7B71ED62F5}"/>
    <pc:docChg chg="delSld modSld">
      <pc:chgData name="Micah Deer" userId="S::micah.deer@artsandscience.org::c5c38f8d-5631-4870-ad57-7b2312da7f7c" providerId="AD" clId="Web-{CB414027-5DEC-86C6-EB0A-0B7B71ED62F5}" dt="2026-03-03T18:11:14.045" v="176"/>
      <pc:docMkLst>
        <pc:docMk/>
      </pc:docMkLst>
      <pc:sldChg chg="modSp">
        <pc:chgData name="Micah Deer" userId="S::micah.deer@artsandscience.org::c5c38f8d-5631-4870-ad57-7b2312da7f7c" providerId="AD" clId="Web-{CB414027-5DEC-86C6-EB0A-0B7B71ED62F5}" dt="2026-03-03T18:03:43.089" v="4" actId="20577"/>
        <pc:sldMkLst>
          <pc:docMk/>
          <pc:sldMk cId="3424367368" sldId="257"/>
        </pc:sldMkLst>
        <pc:spChg chg="mod">
          <ac:chgData name="Micah Deer" userId="S::micah.deer@artsandscience.org::c5c38f8d-5631-4870-ad57-7b2312da7f7c" providerId="AD" clId="Web-{CB414027-5DEC-86C6-EB0A-0B7B71ED62F5}" dt="2026-03-03T18:03:43.089" v="4" actId="20577"/>
          <ac:spMkLst>
            <pc:docMk/>
            <pc:sldMk cId="3424367368" sldId="257"/>
            <ac:spMk id="3" creationId="{00000000-0000-0000-0000-000000000000}"/>
          </ac:spMkLst>
        </pc:spChg>
      </pc:sldChg>
      <pc:sldChg chg="modSp">
        <pc:chgData name="Micah Deer" userId="S::micah.deer@artsandscience.org::c5c38f8d-5631-4870-ad57-7b2312da7f7c" providerId="AD" clId="Web-{CB414027-5DEC-86C6-EB0A-0B7B71ED62F5}" dt="2026-03-03T18:05:21.841" v="10" actId="20577"/>
        <pc:sldMkLst>
          <pc:docMk/>
          <pc:sldMk cId="3453731858" sldId="2281"/>
        </pc:sldMkLst>
        <pc:spChg chg="mod">
          <ac:chgData name="Micah Deer" userId="S::micah.deer@artsandscience.org::c5c38f8d-5631-4870-ad57-7b2312da7f7c" providerId="AD" clId="Web-{CB414027-5DEC-86C6-EB0A-0B7B71ED62F5}" dt="2026-03-03T18:05:21.841" v="10" actId="20577"/>
          <ac:spMkLst>
            <pc:docMk/>
            <pc:sldMk cId="3453731858" sldId="2281"/>
            <ac:spMk id="7" creationId="{1DC4DFC3-A313-7CA5-BB06-BCFAADF50027}"/>
          </ac:spMkLst>
        </pc:spChg>
      </pc:sldChg>
      <pc:sldChg chg="modSp">
        <pc:chgData name="Micah Deer" userId="S::micah.deer@artsandscience.org::c5c38f8d-5631-4870-ad57-7b2312da7f7c" providerId="AD" clId="Web-{CB414027-5DEC-86C6-EB0A-0B7B71ED62F5}" dt="2026-03-03T18:09:11.581" v="151" actId="20577"/>
        <pc:sldMkLst>
          <pc:docMk/>
          <pc:sldMk cId="2793867789" sldId="2286"/>
        </pc:sldMkLst>
        <pc:spChg chg="mod">
          <ac:chgData name="Micah Deer" userId="S::micah.deer@artsandscience.org::c5c38f8d-5631-4870-ad57-7b2312da7f7c" providerId="AD" clId="Web-{CB414027-5DEC-86C6-EB0A-0B7B71ED62F5}" dt="2026-03-03T18:09:11.581" v="151" actId="20577"/>
          <ac:spMkLst>
            <pc:docMk/>
            <pc:sldMk cId="2793867789" sldId="2286"/>
            <ac:spMk id="7" creationId="{9BBD360E-F7D1-D298-B510-D0FAF64F4239}"/>
          </ac:spMkLst>
        </pc:spChg>
      </pc:sldChg>
      <pc:sldChg chg="modSp">
        <pc:chgData name="Micah Deer" userId="S::micah.deer@artsandscience.org::c5c38f8d-5631-4870-ad57-7b2312da7f7c" providerId="AD" clId="Web-{CB414027-5DEC-86C6-EB0A-0B7B71ED62F5}" dt="2026-03-03T18:09:59.742" v="168" actId="20577"/>
        <pc:sldMkLst>
          <pc:docMk/>
          <pc:sldMk cId="1981886593" sldId="2287"/>
        </pc:sldMkLst>
        <pc:spChg chg="mod">
          <ac:chgData name="Micah Deer" userId="S::micah.deer@artsandscience.org::c5c38f8d-5631-4870-ad57-7b2312da7f7c" providerId="AD" clId="Web-{CB414027-5DEC-86C6-EB0A-0B7B71ED62F5}" dt="2026-03-03T18:09:59.742" v="168" actId="20577"/>
          <ac:spMkLst>
            <pc:docMk/>
            <pc:sldMk cId="1981886593" sldId="2287"/>
            <ac:spMk id="5" creationId="{B1B06360-7618-75EF-599C-0334AB0BDBA2}"/>
          </ac:spMkLst>
        </pc:spChg>
        <pc:spChg chg="mod">
          <ac:chgData name="Micah Deer" userId="S::micah.deer@artsandscience.org::c5c38f8d-5631-4870-ad57-7b2312da7f7c" providerId="AD" clId="Web-{CB414027-5DEC-86C6-EB0A-0B7B71ED62F5}" dt="2026-03-03T18:09:37.177" v="159" actId="1076"/>
          <ac:spMkLst>
            <pc:docMk/>
            <pc:sldMk cId="1981886593" sldId="2287"/>
            <ac:spMk id="9" creationId="{9E024AD7-5D2A-11D8-DD76-CA4B93580C69}"/>
          </ac:spMkLst>
        </pc:spChg>
      </pc:sldChg>
      <pc:sldChg chg="modSp">
        <pc:chgData name="Micah Deer" userId="S::micah.deer@artsandscience.org::c5c38f8d-5631-4870-ad57-7b2312da7f7c" providerId="AD" clId="Web-{CB414027-5DEC-86C6-EB0A-0B7B71ED62F5}" dt="2026-03-03T18:11:01.701" v="175" actId="20577"/>
        <pc:sldMkLst>
          <pc:docMk/>
          <pc:sldMk cId="3481241932" sldId="2289"/>
        </pc:sldMkLst>
        <pc:spChg chg="mod">
          <ac:chgData name="Micah Deer" userId="S::micah.deer@artsandscience.org::c5c38f8d-5631-4870-ad57-7b2312da7f7c" providerId="AD" clId="Web-{CB414027-5DEC-86C6-EB0A-0B7B71ED62F5}" dt="2026-03-03T18:11:01.701" v="175" actId="20577"/>
          <ac:spMkLst>
            <pc:docMk/>
            <pc:sldMk cId="3481241932" sldId="2289"/>
            <ac:spMk id="5" creationId="{9C2E6C14-AD1D-662F-B4EA-8A322BF65B1D}"/>
          </ac:spMkLst>
        </pc:spChg>
      </pc:sldChg>
      <pc:sldChg chg="del">
        <pc:chgData name="Micah Deer" userId="S::micah.deer@artsandscience.org::c5c38f8d-5631-4870-ad57-7b2312da7f7c" providerId="AD" clId="Web-{CB414027-5DEC-86C6-EB0A-0B7B71ED62F5}" dt="2026-03-03T18:11:14.045" v="176"/>
        <pc:sldMkLst>
          <pc:docMk/>
          <pc:sldMk cId="1444662127" sldId="2292"/>
        </pc:sldMkLst>
      </pc:sldChg>
      <pc:sldChg chg="modSp">
        <pc:chgData name="Micah Deer" userId="S::micah.deer@artsandscience.org::c5c38f8d-5631-4870-ad57-7b2312da7f7c" providerId="AD" clId="Web-{CB414027-5DEC-86C6-EB0A-0B7B71ED62F5}" dt="2026-03-03T18:06:37.639" v="135" actId="14100"/>
        <pc:sldMkLst>
          <pc:docMk/>
          <pc:sldMk cId="2545027244" sldId="2305"/>
        </pc:sldMkLst>
        <pc:spChg chg="mod">
          <ac:chgData name="Micah Deer" userId="S::micah.deer@artsandscience.org::c5c38f8d-5631-4870-ad57-7b2312da7f7c" providerId="AD" clId="Web-{CB414027-5DEC-86C6-EB0A-0B7B71ED62F5}" dt="2026-03-03T18:06:37.639" v="135" actId="14100"/>
          <ac:spMkLst>
            <pc:docMk/>
            <pc:sldMk cId="2545027244" sldId="2305"/>
            <ac:spMk id="13" creationId="{9B21612D-01A5-EFE2-147D-00446F5A7FAE}"/>
          </ac:spMkLst>
        </pc:spChg>
      </pc:sldChg>
      <pc:sldChg chg="modSp">
        <pc:chgData name="Micah Deer" userId="S::micah.deer@artsandscience.org::c5c38f8d-5631-4870-ad57-7b2312da7f7c" providerId="AD" clId="Web-{CB414027-5DEC-86C6-EB0A-0B7B71ED62F5}" dt="2026-03-03T18:10:30.120" v="172" actId="14100"/>
        <pc:sldMkLst>
          <pc:docMk/>
          <pc:sldMk cId="2336474373" sldId="2306"/>
        </pc:sldMkLst>
        <pc:spChg chg="mod">
          <ac:chgData name="Micah Deer" userId="S::micah.deer@artsandscience.org::c5c38f8d-5631-4870-ad57-7b2312da7f7c" providerId="AD" clId="Web-{CB414027-5DEC-86C6-EB0A-0B7B71ED62F5}" dt="2026-03-03T18:10:30.120" v="172" actId="14100"/>
          <ac:spMkLst>
            <pc:docMk/>
            <pc:sldMk cId="2336474373" sldId="2306"/>
            <ac:spMk id="4" creationId="{EDB55942-2F55-0A3A-C26B-E100A96BDB73}"/>
          </ac:spMkLst>
        </pc:spChg>
      </pc:sldChg>
    </pc:docChg>
  </pc:docChgLst>
  <pc:docChgLst>
    <pc:chgData name="Chloe Gonzalez" userId="S::chloe.gonzalez@artsandscience.org::1bbfc5da-e70c-4e46-a671-f1a5e861fc84" providerId="AD" clId="Web-{6DC9F61A-ECEB-2C90-80E0-96AE6C1D9D98}"/>
    <pc:docChg chg="modSld">
      <pc:chgData name="Chloe Gonzalez" userId="S::chloe.gonzalez@artsandscience.org::1bbfc5da-e70c-4e46-a671-f1a5e861fc84" providerId="AD" clId="Web-{6DC9F61A-ECEB-2C90-80E0-96AE6C1D9D98}" dt="2026-03-03T20:56:34.291" v="55" actId="1076"/>
      <pc:docMkLst>
        <pc:docMk/>
      </pc:docMkLst>
      <pc:sldChg chg="modSp">
        <pc:chgData name="Chloe Gonzalez" userId="S::chloe.gonzalez@artsandscience.org::1bbfc5da-e70c-4e46-a671-f1a5e861fc84" providerId="AD" clId="Web-{6DC9F61A-ECEB-2C90-80E0-96AE6C1D9D98}" dt="2026-03-03T20:56:34.291" v="55" actId="1076"/>
        <pc:sldMkLst>
          <pc:docMk/>
          <pc:sldMk cId="2545027244" sldId="2305"/>
        </pc:sldMkLst>
        <pc:spChg chg="mod">
          <ac:chgData name="Chloe Gonzalez" userId="S::chloe.gonzalez@artsandscience.org::1bbfc5da-e70c-4e46-a671-f1a5e861fc84" providerId="AD" clId="Web-{6DC9F61A-ECEB-2C90-80E0-96AE6C1D9D98}" dt="2026-03-03T20:56:34.291" v="55" actId="1076"/>
          <ac:spMkLst>
            <pc:docMk/>
            <pc:sldMk cId="2545027244" sldId="2305"/>
            <ac:spMk id="13" creationId="{9B21612D-01A5-EFE2-147D-00446F5A7F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DB05C-7CAF-4087-83FF-8D52C9681D3F}"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616D9-D86A-433F-B5FD-B6290D92F5A3}" type="slidenum">
              <a:rPr lang="en-US" smtClean="0"/>
              <a:t>‹#›</a:t>
            </a:fld>
            <a:endParaRPr lang="en-US"/>
          </a:p>
        </p:txBody>
      </p:sp>
    </p:spTree>
    <p:extLst>
      <p:ext uri="{BB962C8B-B14F-4D97-AF65-F5344CB8AC3E}">
        <p14:creationId xmlns:p14="http://schemas.microsoft.com/office/powerpoint/2010/main" val="164973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B1F5-88ED-4FD4-9C8C-0BF7A97501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216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B1F5-88ED-4FD4-9C8C-0BF7A97501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661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C9F41-2CFB-4C46-3D99-17881300B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39BB1-FDD6-9C01-FC5D-77A708117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8A042-C623-5961-DA44-F996687E58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BDC314-4AFE-A19C-D159-73E2C0AEFC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B1F5-88ED-4FD4-9C8C-0BF7A97501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746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0BE29-513A-67B7-1039-1DB51B96F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34F76-C533-97D7-512D-961DE3DC5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B7A4F-6F78-C257-0FDB-8E493E21F5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71AD75-D0D8-C69F-E984-DB10273C87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B1F5-88ED-4FD4-9C8C-0BF7A97501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809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41B41-ACB9-891E-A9A7-52A35C094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BB541-DF11-C732-7FE4-D58140155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1AA5D-C446-B07F-F0A2-EAA673B3CA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326318-60F4-7704-E846-D14B40E94A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B1F5-88ED-4FD4-9C8C-0BF7A97501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21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B982E-F4FE-5D46-28D5-CFC12875B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5301F-B619-3AA2-9B9B-2DEEDA195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E183B-CAF3-895A-3EE1-EB5E0416E2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19A064-7141-49DF-1E86-3F11C61570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B1F5-88ED-4FD4-9C8C-0BF7A97501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26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7B484-408B-E5A0-4B40-CFB42986A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6D23F-99D8-799B-D2F2-A13BBF0DB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DF9C7-C363-D107-E18F-22B16A1A8F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2447F7-603E-478F-B47D-3F1D93266B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B1F5-88ED-4FD4-9C8C-0BF7A97501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000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5D12B-2CD0-B0D1-73B6-4B43855EA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57601-002D-3901-5A36-56F42F884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72FAE-5A2F-4D01-3994-62494786B1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9962CB-5551-9E85-35E6-9F13BEAD47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4B1F5-88ED-4FD4-9C8C-0BF7A97501D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826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09100E-196E-4C27-4F0F-7D37501EAF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DE22C-B688-4ADD-B6D5-AAF325C18AD6}"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727F4319-2931-CC90-DF63-8BE16E8CD8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D7F7101A-254C-3F56-5748-86D96F42D9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93223-9714-4048-A0A8-C240329AB7F0}"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58014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7A0E3-B49B-BC9A-ACFE-C975E3B2F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236936-6F6B-F7EB-CBC1-9908B7F89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66EEB-7E48-4316-14C2-4A44E7AEA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FDE22C-B688-4ADD-B6D5-AAF325C18AD6}" type="datetimeFigureOut">
              <a:rPr lang="en-US" smtClean="0"/>
              <a:t>3/3/2026</a:t>
            </a:fld>
            <a:endParaRPr lang="en-US"/>
          </a:p>
        </p:txBody>
      </p:sp>
      <p:sp>
        <p:nvSpPr>
          <p:cNvPr id="5" name="Footer Placeholder 4">
            <a:extLst>
              <a:ext uri="{FF2B5EF4-FFF2-40B4-BE49-F238E27FC236}">
                <a16:creationId xmlns:a16="http://schemas.microsoft.com/office/drawing/2014/main" id="{C0C77249-298A-8B47-8CE6-FC4E1122E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8D7494-41AA-C2B2-AEFC-6EB0AB2C9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193223-9714-4048-A0A8-C240329AB7F0}" type="slidenum">
              <a:rPr lang="en-US" smtClean="0"/>
              <a:t>‹#›</a:t>
            </a:fld>
            <a:endParaRPr lang="en-US"/>
          </a:p>
        </p:txBody>
      </p:sp>
    </p:spTree>
    <p:extLst>
      <p:ext uri="{BB962C8B-B14F-4D97-AF65-F5344CB8AC3E}">
        <p14:creationId xmlns:p14="http://schemas.microsoft.com/office/powerpoint/2010/main" val="319127365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mailto:grants@artsandscience.org" TargetMode="External"/><Relationship Id="rId3" Type="http://schemas.openxmlformats.org/officeDocument/2006/relationships/image" Target="../media/image9.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hyperlink" Target="mailto:grants@artsandscience.org" TargetMode="External"/><Relationship Id="rId3" Type="http://schemas.openxmlformats.org/officeDocument/2006/relationships/image" Target="../media/image9.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mailto:Grants@artsandscience.or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www.artsandscience.org/"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p:cNvGrpSpPr/>
        <p:nvPr/>
      </p:nvGrpSpPr>
      <p:grpSpPr>
        <a:xfrm>
          <a:off x="0" y="0"/>
          <a:ext cx="0" cy="0"/>
          <a:chOff x="0" y="0"/>
          <a:chExt cx="0" cy="0"/>
        </a:xfrm>
      </p:grpSpPr>
      <p:sp>
        <p:nvSpPr>
          <p:cNvPr id="38" name="Freeform 4">
            <a:extLst>
              <a:ext uri="{FF2B5EF4-FFF2-40B4-BE49-F238E27FC236}">
                <a16:creationId xmlns:a16="http://schemas.microsoft.com/office/drawing/2014/main" id="{9C2B4422-7EFD-E98B-589E-3D3814A66D9C}"/>
              </a:ext>
            </a:extLst>
          </p:cNvPr>
          <p:cNvSpPr/>
          <p:nvPr/>
        </p:nvSpPr>
        <p:spPr>
          <a:xfrm rot="8713763" flipV="1">
            <a:off x="8746494" y="3904902"/>
            <a:ext cx="5143756" cy="3845369"/>
          </a:xfrm>
          <a:custGeom>
            <a:avLst/>
            <a:gdLst/>
            <a:ahLst/>
            <a:cxnLst/>
            <a:rect l="l" t="t" r="r" b="b"/>
            <a:pathLst>
              <a:path w="4366092" h="4044787">
                <a:moveTo>
                  <a:pt x="0" y="0"/>
                </a:moveTo>
                <a:lnTo>
                  <a:pt x="4366092" y="0"/>
                </a:lnTo>
                <a:lnTo>
                  <a:pt x="4366092" y="4044787"/>
                </a:lnTo>
                <a:lnTo>
                  <a:pt x="0" y="4044787"/>
                </a:lnTo>
                <a:lnTo>
                  <a:pt x="0" y="0"/>
                </a:lnTo>
                <a:close/>
              </a:path>
            </a:pathLst>
          </a:custGeom>
          <a:blipFill>
            <a:blip r:embed="rId3">
              <a:duotone>
                <a:schemeClr val="accent5">
                  <a:shade val="45000"/>
                  <a:satMod val="135000"/>
                </a:schemeClr>
                <a:prstClr val="white"/>
              </a:duotone>
            </a:blip>
            <a:stretch>
              <a:fillRect l="-89830" t="-8016" r="-10430" b="-360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
            <a:extLst>
              <a:ext uri="{FF2B5EF4-FFF2-40B4-BE49-F238E27FC236}">
                <a16:creationId xmlns:a16="http://schemas.microsoft.com/office/drawing/2014/main" id="{24BD3FB1-08EB-4FCD-677B-A352F02C94BA}"/>
              </a:ext>
            </a:extLst>
          </p:cNvPr>
          <p:cNvSpPr/>
          <p:nvPr/>
        </p:nvSpPr>
        <p:spPr>
          <a:xfrm rot="20696355">
            <a:off x="11653139" y="1817483"/>
            <a:ext cx="4204134" cy="442956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4">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4330084" y="1010103"/>
            <a:ext cx="7548523" cy="5153719"/>
          </a:xfrm>
          <a:prstGeom prst="rect">
            <a:avLst/>
          </a:prstGeom>
        </p:spPr>
        <p:txBody>
          <a:bodyPr wrap="square" lIns="0" tIns="0" rIns="0" bIns="0" rtlCol="0" anchor="t">
            <a:spAutoFit/>
          </a:bodyPr>
          <a:lstStyle/>
          <a:p>
            <a:pPr defTabSz="609630">
              <a:defRPr/>
            </a:pPr>
            <a:r>
              <a:rPr lang="en-US" sz="6650" b="1" dirty="0">
                <a:solidFill>
                  <a:srgbClr val="2A3C63"/>
                </a:solidFill>
                <a:latin typeface="IBM Plex Serif"/>
                <a:sym typeface="IBM Plex Serif Medium"/>
              </a:rPr>
              <a:t>Community Connector Grant </a:t>
            </a:r>
            <a:endParaRPr lang="en-US" sz="1000" b="1" dirty="0">
              <a:solidFill>
                <a:srgbClr val="2A3C63"/>
              </a:solidFill>
              <a:latin typeface="IBM Plex Serif"/>
              <a:sym typeface="IBM Plex Serif Medium"/>
            </a:endParaRPr>
          </a:p>
          <a:p>
            <a:pPr defTabSz="609630">
              <a:defRPr/>
            </a:pPr>
            <a:endParaRPr lang="en-US" sz="1000" b="1" dirty="0">
              <a:solidFill>
                <a:srgbClr val="2A3C63"/>
              </a:solidFill>
              <a:latin typeface="IBM Plex Serif"/>
              <a:sym typeface="IBM Plex Serif Medium"/>
            </a:endParaRPr>
          </a:p>
          <a:p>
            <a:pPr defTabSz="609630">
              <a:defRPr/>
            </a:pPr>
            <a:endParaRPr lang="en-US" sz="1000" b="1" dirty="0">
              <a:solidFill>
                <a:srgbClr val="2A3C63"/>
              </a:solidFill>
              <a:latin typeface="IBM Plex Serif"/>
              <a:sym typeface="IBM Plex Serif Medium"/>
            </a:endParaRPr>
          </a:p>
          <a:p>
            <a:pPr defTabSz="609630">
              <a:defRPr/>
            </a:pPr>
            <a:r>
              <a:rPr lang="en-US" sz="6650" b="1" dirty="0">
                <a:solidFill>
                  <a:schemeClr val="accent2"/>
                </a:solidFill>
                <a:latin typeface="IBM Plex Serif"/>
                <a:sym typeface="IBM Plex Serif Medium"/>
              </a:rPr>
              <a:t>Creative Individuals</a:t>
            </a:r>
            <a:endParaRPr lang="en-US" dirty="0">
              <a:solidFill>
                <a:schemeClr val="accent2"/>
              </a:solidFill>
              <a:latin typeface="Aptos" panose="02110004020202020204"/>
            </a:endParaRPr>
          </a:p>
          <a:p>
            <a:pPr marL="0" marR="0" lvl="0" indent="0" algn="l" defTabSz="609630" rtl="0" eaLnBrk="1" fontAlgn="auto" latinLnBrk="0" hangingPunct="1">
              <a:lnSpc>
                <a:spcPts val="5733"/>
              </a:lnSpc>
              <a:spcBef>
                <a:spcPts val="0"/>
              </a:spcBef>
              <a:spcAft>
                <a:spcPts val="0"/>
              </a:spcAft>
              <a:buClrTx/>
              <a:buSzTx/>
              <a:buFontTx/>
              <a:buNone/>
              <a:tabLst/>
              <a:defRPr/>
            </a:pPr>
            <a:endParaRPr kumimoji="0" lang="en-US" sz="6666" b="1" i="0" u="none" strike="noStrike" kern="1200" cap="none" spc="0" normalizeH="0" baseline="0" noProof="0" dirty="0">
              <a:ln>
                <a:noFill/>
              </a:ln>
              <a:solidFill>
                <a:srgbClr val="2A3C63"/>
              </a:solidFill>
              <a:effectLst/>
              <a:uLnTx/>
              <a:uFillTx/>
              <a:latin typeface="IBM Plex Serif Medium"/>
              <a:ea typeface="IBM Plex Serif Medium"/>
              <a:cs typeface="IBM Plex Serif Medium"/>
              <a:sym typeface="IBM Plex Serif Medium"/>
            </a:endParaRPr>
          </a:p>
        </p:txBody>
      </p:sp>
      <p:sp>
        <p:nvSpPr>
          <p:cNvPr id="32" name="Freeform 3">
            <a:extLst>
              <a:ext uri="{FF2B5EF4-FFF2-40B4-BE49-F238E27FC236}">
                <a16:creationId xmlns:a16="http://schemas.microsoft.com/office/drawing/2014/main" id="{15F8780F-2F5A-B3E2-3895-7A84BCC2F90C}"/>
              </a:ext>
            </a:extLst>
          </p:cNvPr>
          <p:cNvSpPr/>
          <p:nvPr/>
        </p:nvSpPr>
        <p:spPr>
          <a:xfrm rot="21396150">
            <a:off x="11624839" y="5058429"/>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4">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
            <a:extLst>
              <a:ext uri="{FF2B5EF4-FFF2-40B4-BE49-F238E27FC236}">
                <a16:creationId xmlns:a16="http://schemas.microsoft.com/office/drawing/2014/main" id="{BD737DF6-D29A-160D-6387-273872A550C0}"/>
              </a:ext>
            </a:extLst>
          </p:cNvPr>
          <p:cNvSpPr/>
          <p:nvPr/>
        </p:nvSpPr>
        <p:spPr>
          <a:xfrm rot="15747132">
            <a:off x="10030602" y="7217847"/>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4">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4">
            <a:extLst>
              <a:ext uri="{FF2B5EF4-FFF2-40B4-BE49-F238E27FC236}">
                <a16:creationId xmlns:a16="http://schemas.microsoft.com/office/drawing/2014/main" id="{155CF93C-281B-AF1C-B29A-9EFB6DCE2CA2}"/>
              </a:ext>
            </a:extLst>
          </p:cNvPr>
          <p:cNvSpPr/>
          <p:nvPr/>
        </p:nvSpPr>
        <p:spPr>
          <a:xfrm rot="8713763" flipH="1" flipV="1">
            <a:off x="8066276" y="6831566"/>
            <a:ext cx="4127553" cy="3517056"/>
          </a:xfrm>
          <a:custGeom>
            <a:avLst/>
            <a:gdLst/>
            <a:ahLst/>
            <a:cxnLst/>
            <a:rect l="l" t="t" r="r" b="b"/>
            <a:pathLst>
              <a:path w="4366092" h="4044787">
                <a:moveTo>
                  <a:pt x="0" y="0"/>
                </a:moveTo>
                <a:lnTo>
                  <a:pt x="4366092" y="0"/>
                </a:lnTo>
                <a:lnTo>
                  <a:pt x="4366092" y="4044787"/>
                </a:lnTo>
                <a:lnTo>
                  <a:pt x="0" y="4044787"/>
                </a:lnTo>
                <a:lnTo>
                  <a:pt x="0" y="0"/>
                </a:lnTo>
                <a:close/>
              </a:path>
            </a:pathLst>
          </a:custGeom>
          <a:blipFill>
            <a:blip r:embed="rId3">
              <a:duotone>
                <a:schemeClr val="accent5">
                  <a:shade val="45000"/>
                  <a:satMod val="135000"/>
                </a:schemeClr>
                <a:prstClr val="white"/>
              </a:duotone>
            </a:blip>
            <a:stretch>
              <a:fillRect l="-89830" t="-8016" r="-10430" b="-360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10F7D728-FD7D-3351-19CA-75F8A8872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378" y="1507232"/>
            <a:ext cx="3020574" cy="3843536"/>
          </a:xfrm>
          <a:prstGeom prst="rect">
            <a:avLst/>
          </a:prstGeom>
        </p:spPr>
      </p:pic>
    </p:spTree>
    <p:extLst>
      <p:ext uri="{BB962C8B-B14F-4D97-AF65-F5344CB8AC3E}">
        <p14:creationId xmlns:p14="http://schemas.microsoft.com/office/powerpoint/2010/main" val="342436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7BDE062A-1EEE-B545-349C-2EDB613CFE3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8B6BCC4-E400-AA7A-E05B-D357BB2AA518}"/>
              </a:ext>
            </a:extLst>
          </p:cNvPr>
          <p:cNvSpPr/>
          <p:nvPr/>
        </p:nvSpPr>
        <p:spPr>
          <a:xfrm flipV="1">
            <a:off x="2560832" y="0"/>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A77E77B8-E505-1976-E103-6663300F58C8}"/>
              </a:ext>
            </a:extLst>
          </p:cNvPr>
          <p:cNvSpPr/>
          <p:nvPr/>
        </p:nvSpPr>
        <p:spPr>
          <a:xfrm rot="10800000">
            <a:off x="-7726168"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2">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77F80F72-CD48-7ECC-AFDB-B894F10FE633}"/>
              </a:ext>
            </a:extLst>
          </p:cNvPr>
          <p:cNvSpPr txBox="1"/>
          <p:nvPr/>
        </p:nvSpPr>
        <p:spPr>
          <a:xfrm>
            <a:off x="2903296" y="147414"/>
            <a:ext cx="8818216" cy="707886"/>
          </a:xfrm>
          <a:prstGeom prst="rect">
            <a:avLst/>
          </a:prstGeom>
          <a:noFill/>
        </p:spPr>
        <p:txBody>
          <a:bodyPr wrap="square" lIns="91440" tIns="45720" rIns="91440" bIns="45720" rtlCol="0" anchor="t">
            <a:spAutoFit/>
          </a:bodyPr>
          <a:lstStyle/>
          <a:p>
            <a:pPr>
              <a:defRPr/>
            </a:pPr>
            <a:r>
              <a:rPr lang="en-US" sz="4000" b="1">
                <a:solidFill>
                  <a:srgbClr val="0E2841">
                    <a:lumMod val="90000"/>
                    <a:lumOff val="10000"/>
                  </a:srgbClr>
                </a:solidFill>
                <a:latin typeface="IBM Plex Serif Medium"/>
              </a:rPr>
              <a:t>What is eligible?</a:t>
            </a:r>
            <a:endParaRPr lang="en-US" sz="4000" b="1"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ndParaRPr>
          </a:p>
        </p:txBody>
      </p:sp>
      <p:sp>
        <p:nvSpPr>
          <p:cNvPr id="10" name="TextBox 9">
            <a:extLst>
              <a:ext uri="{FF2B5EF4-FFF2-40B4-BE49-F238E27FC236}">
                <a16:creationId xmlns:a16="http://schemas.microsoft.com/office/drawing/2014/main" id="{F195E353-FE04-5A84-0463-DBE7AD34449A}"/>
              </a:ext>
            </a:extLst>
          </p:cNvPr>
          <p:cNvSpPr txBox="1"/>
          <p:nvPr/>
        </p:nvSpPr>
        <p:spPr>
          <a:xfrm>
            <a:off x="2444326" y="995170"/>
            <a:ext cx="9504395" cy="6347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defRPr/>
            </a:pPr>
            <a:r>
              <a:rPr lang="en-US" sz="2400">
                <a:solidFill>
                  <a:srgbClr val="113861"/>
                </a:solidFill>
                <a:latin typeface="Aptos Display"/>
                <a:cs typeface="Arial"/>
              </a:rPr>
              <a:t>This grant is meant to support community-facing programming. Examples include but are not limited to:</a:t>
            </a:r>
            <a:endParaRPr lang="en-US" sz="2400"/>
          </a:p>
          <a:p>
            <a:pPr marL="457200" lvl="3"/>
            <a:endParaRPr lang="en-US">
              <a:solidFill>
                <a:srgbClr val="113861"/>
              </a:solidFill>
              <a:latin typeface="Aptos Display"/>
              <a:cs typeface="Arial"/>
            </a:endParaRPr>
          </a:p>
          <a:p>
            <a:pPr marL="800100" lvl="3" indent="-342900">
              <a:buFont typeface="Arial"/>
              <a:buChar char="•"/>
            </a:pPr>
            <a:r>
              <a:rPr lang="en-US" sz="1700">
                <a:solidFill>
                  <a:srgbClr val="113861"/>
                </a:solidFill>
                <a:latin typeface="Aptos Display"/>
                <a:cs typeface="Arial"/>
              </a:rPr>
              <a:t>Development and presentation of free or low-cost public programming that removes financial barriers to participation</a:t>
            </a:r>
          </a:p>
          <a:p>
            <a:pPr marL="800100" lvl="3" indent="-342900">
              <a:buFont typeface="Arial"/>
              <a:buChar char="•"/>
            </a:pPr>
            <a:r>
              <a:rPr lang="en-US" sz="1700">
                <a:solidFill>
                  <a:schemeClr val="accent5">
                    <a:lumMod val="76000"/>
                  </a:schemeClr>
                </a:solidFill>
                <a:latin typeface="Aptos Display"/>
                <a:cs typeface="Arial"/>
              </a:rPr>
              <a:t>Community-based arts, science, or history programming delivered in nontraditional or neighborhood-based settings</a:t>
            </a:r>
          </a:p>
          <a:p>
            <a:pPr marL="800100" lvl="3" indent="-342900">
              <a:buFont typeface="Arial"/>
              <a:buChar char="•"/>
            </a:pPr>
            <a:r>
              <a:rPr lang="en-US" sz="1700">
                <a:solidFill>
                  <a:srgbClr val="113861"/>
                </a:solidFill>
                <a:latin typeface="Aptos Display"/>
                <a:cs typeface="Arial"/>
              </a:rPr>
              <a:t>Programs that provide culturally responsive, multilingual, or disability-accessible experiences</a:t>
            </a:r>
          </a:p>
          <a:p>
            <a:pPr marL="800100" lvl="3" indent="-342900">
              <a:buFont typeface="Arial"/>
              <a:buChar char="•"/>
            </a:pPr>
            <a:r>
              <a:rPr lang="en-US" sz="1700">
                <a:solidFill>
                  <a:schemeClr val="accent5">
                    <a:lumMod val="76000"/>
                  </a:schemeClr>
                </a:solidFill>
                <a:latin typeface="Aptos Display"/>
                <a:cs typeface="Arial"/>
              </a:rPr>
              <a:t>Participatory or co-created projects that meaningfully engage community members as contributors, not just audiences</a:t>
            </a:r>
          </a:p>
          <a:p>
            <a:pPr marL="800100" lvl="3" indent="-342900">
              <a:buFont typeface="Arial"/>
              <a:buChar char="•"/>
            </a:pPr>
            <a:r>
              <a:rPr lang="en-US" sz="1700">
                <a:solidFill>
                  <a:srgbClr val="113861"/>
                </a:solidFill>
                <a:latin typeface="Aptos Display"/>
                <a:cs typeface="Arial"/>
              </a:rPr>
              <a:t>New artistic, scientific, or historical work developed specifically to reach underrepresented communities</a:t>
            </a:r>
          </a:p>
          <a:p>
            <a:pPr marL="800100" lvl="3" indent="-342900">
              <a:buFont typeface="Arial"/>
              <a:buChar char="•"/>
            </a:pPr>
            <a:r>
              <a:rPr lang="en-US" sz="1700">
                <a:solidFill>
                  <a:schemeClr val="accent5">
                    <a:lumMod val="76000"/>
                  </a:schemeClr>
                </a:solidFill>
                <a:latin typeface="Aptos Display"/>
                <a:cs typeface="Arial"/>
              </a:rPr>
              <a:t>Programs that integrate arts, science, or history into broader community well-being efforts, such as civic engagement, public health, youth development, or economic mobility</a:t>
            </a:r>
          </a:p>
          <a:p>
            <a:pPr marL="800100" lvl="3" indent="-342900">
              <a:buFont typeface="Arial"/>
              <a:buChar char="•"/>
            </a:pPr>
            <a:r>
              <a:rPr lang="en-US" sz="1700">
                <a:solidFill>
                  <a:srgbClr val="113861"/>
                </a:solidFill>
                <a:latin typeface="Aptos Display"/>
                <a:cs typeface="Arial"/>
              </a:rPr>
              <a:t>Projects that strengthen or pilot cross-sector partnerships with entities in education, health/wellness services, social services, housing, workforce development, or neighborhood associations</a:t>
            </a:r>
          </a:p>
          <a:p>
            <a:pPr marL="800100" lvl="3" indent="-342900">
              <a:buFont typeface="Arial"/>
              <a:buChar char="•"/>
            </a:pPr>
            <a:r>
              <a:rPr lang="en-US" sz="1700">
                <a:solidFill>
                  <a:schemeClr val="accent5">
                    <a:lumMod val="76000"/>
                  </a:schemeClr>
                </a:solidFill>
                <a:latin typeface="Aptos Display"/>
                <a:cs typeface="Arial"/>
              </a:rPr>
              <a:t>Festivals, outside of Culture Blocks geographical areas, are eligible to apply. However, this grant will only support arts and culture programming within these requests – it will not provide general operating support to the festival.</a:t>
            </a:r>
            <a:endParaRPr lang="en-US" sz="1700" b="0" i="0" u="none" strike="noStrike" kern="1200" cap="none" spc="0" normalizeH="0" baseline="0" noProof="0">
              <a:ln>
                <a:noFill/>
              </a:ln>
              <a:solidFill>
                <a:schemeClr val="accent5">
                  <a:lumMod val="76000"/>
                </a:schemeClr>
              </a:solidFill>
              <a:effectLst/>
              <a:uLnTx/>
              <a:uFillTx/>
              <a:latin typeface="Aptos Display"/>
              <a:cs typeface="Arial"/>
            </a:endParaRPr>
          </a:p>
          <a:p>
            <a:pPr marL="457200" lvl="3"/>
            <a:endParaRPr lang="en-US" sz="2800">
              <a:solidFill>
                <a:srgbClr val="113861"/>
              </a:solidFill>
              <a:latin typeface="Aptos Display"/>
              <a:cs typeface="Arial"/>
            </a:endParaRPr>
          </a:p>
          <a:p>
            <a:pPr lvl="3">
              <a:lnSpc>
                <a:spcPts val="2400"/>
              </a:lnSpc>
            </a:pPr>
            <a:endParaRPr lang="en-US" sz="2800">
              <a:solidFill>
                <a:srgbClr val="113861"/>
              </a:solidFill>
              <a:latin typeface="Aptos Display"/>
              <a:cs typeface="Arial"/>
            </a:endParaRPr>
          </a:p>
        </p:txBody>
      </p:sp>
    </p:spTree>
    <p:extLst>
      <p:ext uri="{BB962C8B-B14F-4D97-AF65-F5344CB8AC3E}">
        <p14:creationId xmlns:p14="http://schemas.microsoft.com/office/powerpoint/2010/main" val="411666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a:extLst>
            <a:ext uri="{FF2B5EF4-FFF2-40B4-BE49-F238E27FC236}">
              <a16:creationId xmlns:a16="http://schemas.microsoft.com/office/drawing/2014/main" id="{683992C9-D03C-E8FB-49CF-8556C8F1DFA5}"/>
            </a:ext>
          </a:extLst>
        </p:cNvPr>
        <p:cNvGrpSpPr/>
        <p:nvPr/>
      </p:nvGrpSpPr>
      <p:grpSpPr>
        <a:xfrm>
          <a:off x="0" y="0"/>
          <a:ext cx="0" cy="0"/>
          <a:chOff x="0" y="0"/>
          <a:chExt cx="0" cy="0"/>
        </a:xfrm>
      </p:grpSpPr>
      <p:sp>
        <p:nvSpPr>
          <p:cNvPr id="14" name="Freeform 3">
            <a:extLst>
              <a:ext uri="{FF2B5EF4-FFF2-40B4-BE49-F238E27FC236}">
                <a16:creationId xmlns:a16="http://schemas.microsoft.com/office/drawing/2014/main" id="{F7325007-4647-5C83-1720-7ACE7ED06D23}"/>
              </a:ext>
            </a:extLst>
          </p:cNvPr>
          <p:cNvSpPr/>
          <p:nvPr/>
        </p:nvSpPr>
        <p:spPr>
          <a:xfrm rot="13448798">
            <a:off x="11108325" y="-1164297"/>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0C81B11A-FBA3-F1F7-E20B-9386265668FD}"/>
              </a:ext>
            </a:extLst>
          </p:cNvPr>
          <p:cNvSpPr/>
          <p:nvPr/>
        </p:nvSpPr>
        <p:spPr>
          <a:xfrm rot="803845" flipH="1">
            <a:off x="-2298025" y="3592336"/>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693DB01-7DCD-AD96-A6BB-3F104BE77888}"/>
              </a:ext>
            </a:extLst>
          </p:cNvPr>
          <p:cNvSpPr txBox="1"/>
          <p:nvPr/>
        </p:nvSpPr>
        <p:spPr>
          <a:xfrm>
            <a:off x="426305" y="319695"/>
            <a:ext cx="9874006" cy="707886"/>
          </a:xfrm>
          <a:prstGeom prst="rect">
            <a:avLst/>
          </a:prstGeom>
          <a:noFill/>
        </p:spPr>
        <p:txBody>
          <a:bodyPr wrap="square" lIns="91440" tIns="45720" rIns="91440" bIns="45720" rtlCol="0" anchor="t">
            <a:spAutoFit/>
          </a:bodyPr>
          <a:lstStyle/>
          <a:p>
            <a:pPr>
              <a:defRPr/>
            </a:pPr>
            <a:r>
              <a:rPr lang="en-US" sz="4000" b="1">
                <a:solidFill>
                  <a:srgbClr val="FEF5E8"/>
                </a:solidFill>
                <a:latin typeface="IBM Plex Serif Medium"/>
              </a:rPr>
              <a:t>What are examples of eligible </a:t>
            </a:r>
            <a:r>
              <a:rPr lang="en-US" sz="4000" b="1" u="sng">
                <a:solidFill>
                  <a:srgbClr val="FEF5E8"/>
                </a:solidFill>
                <a:latin typeface="IBM Plex Serif Medium"/>
              </a:rPr>
              <a:t>projects</a:t>
            </a:r>
            <a:r>
              <a:rPr lang="en-US" sz="4000" b="1">
                <a:solidFill>
                  <a:srgbClr val="FEF5E8"/>
                </a:solidFill>
                <a:latin typeface="IBM Plex Serif Medium"/>
              </a:rPr>
              <a:t>?</a:t>
            </a:r>
            <a:endParaRPr lang="en-US" sz="4000" b="1"/>
          </a:p>
        </p:txBody>
      </p:sp>
      <p:sp>
        <p:nvSpPr>
          <p:cNvPr id="9" name="TextBox 8">
            <a:extLst>
              <a:ext uri="{FF2B5EF4-FFF2-40B4-BE49-F238E27FC236}">
                <a16:creationId xmlns:a16="http://schemas.microsoft.com/office/drawing/2014/main" id="{876D7333-B51E-E393-8D3C-839BA7DE2B70}"/>
              </a:ext>
            </a:extLst>
          </p:cNvPr>
          <p:cNvSpPr txBox="1"/>
          <p:nvPr/>
        </p:nvSpPr>
        <p:spPr>
          <a:xfrm>
            <a:off x="340034" y="1241355"/>
            <a:ext cx="5946441" cy="68386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defRPr/>
            </a:pPr>
            <a:r>
              <a:rPr lang="en-US" sz="2000" b="1">
                <a:solidFill>
                  <a:schemeClr val="accent5">
                    <a:lumMod val="40000"/>
                    <a:lumOff val="60000"/>
                  </a:schemeClr>
                </a:solidFill>
                <a:latin typeface="Aptos Display"/>
                <a:cs typeface="Arial"/>
              </a:rPr>
              <a:t>Visual Arts</a:t>
            </a:r>
          </a:p>
          <a:p>
            <a:pPr marL="800100" lvl="3" indent="-342900">
              <a:buFont typeface="Arial"/>
              <a:buChar char="•"/>
              <a:defRPr/>
            </a:pPr>
            <a:r>
              <a:rPr lang="en-US" sz="1900">
                <a:solidFill>
                  <a:srgbClr val="FEF5E8"/>
                </a:solidFill>
                <a:latin typeface="Aptos Display"/>
                <a:cs typeface="Arial"/>
              </a:rPr>
              <a:t>Multilingual community printmaking or ceramics labs</a:t>
            </a:r>
          </a:p>
          <a:p>
            <a:pPr marL="800100" lvl="3" indent="-342900">
              <a:buFont typeface="Arial"/>
              <a:buChar char="•"/>
            </a:pPr>
            <a:r>
              <a:rPr lang="en-US" sz="1900">
                <a:solidFill>
                  <a:srgbClr val="FEF5E8"/>
                </a:solidFill>
                <a:latin typeface="Aptos Display"/>
                <a:cs typeface="Arial"/>
              </a:rPr>
              <a:t>Artist-led exhibitions that incorporate accessibility features such as tactile works, audio tours, and relaxed viewing hours</a:t>
            </a:r>
          </a:p>
          <a:p>
            <a:pPr marL="457200" lvl="3"/>
            <a:endParaRPr lang="en-US" sz="1900">
              <a:solidFill>
                <a:srgbClr val="FEF5E8"/>
              </a:solidFill>
              <a:latin typeface="Aptos Display"/>
              <a:cs typeface="Arial"/>
            </a:endParaRPr>
          </a:p>
          <a:p>
            <a:pPr marL="457200" lvl="3"/>
            <a:r>
              <a:rPr lang="en-US" sz="2000" b="1">
                <a:solidFill>
                  <a:schemeClr val="accent5">
                    <a:lumMod val="40000"/>
                    <a:lumOff val="60000"/>
                  </a:schemeClr>
                </a:solidFill>
                <a:latin typeface="Aptos Display"/>
                <a:cs typeface="Arial"/>
              </a:rPr>
              <a:t>Performing Arts (Dance, Music, Theater)</a:t>
            </a:r>
          </a:p>
          <a:p>
            <a:pPr marL="800100" indent="-342900">
              <a:buFont typeface="Arial"/>
              <a:buChar char="•"/>
            </a:pPr>
            <a:r>
              <a:rPr lang="en-US" sz="1900">
                <a:solidFill>
                  <a:srgbClr val="FEF5E8"/>
                </a:solidFill>
                <a:latin typeface="Aptos Display"/>
                <a:cs typeface="Arial"/>
              </a:rPr>
              <a:t>Free neighborhood performances paired with community workshops and post-show discussions</a:t>
            </a:r>
          </a:p>
          <a:p>
            <a:pPr marL="800100" lvl="3" indent="-342900">
              <a:buFont typeface="Arial"/>
              <a:buChar char="•"/>
            </a:pPr>
            <a:r>
              <a:rPr lang="en-US" sz="1900">
                <a:solidFill>
                  <a:srgbClr val="FEF5E8"/>
                </a:solidFill>
                <a:latin typeface="Aptos Display"/>
                <a:cs typeface="Arial"/>
              </a:rPr>
              <a:t>Intergenerational dance or music residencies embedded in senior centers, youth programs, or healthcare facilities</a:t>
            </a:r>
          </a:p>
          <a:p>
            <a:pPr marL="800100" lvl="3" indent="-342900">
              <a:buFont typeface="Arial"/>
              <a:buChar char="•"/>
            </a:pPr>
            <a:r>
              <a:rPr lang="en-US" sz="1900">
                <a:solidFill>
                  <a:srgbClr val="FEF5E8"/>
                </a:solidFill>
                <a:latin typeface="Aptos Display"/>
                <a:cs typeface="Arial"/>
              </a:rPr>
              <a:t>Community-devised theater projects addressing local issues such as housing, immigration, or public health</a:t>
            </a:r>
          </a:p>
          <a:p>
            <a:pPr marL="800100" lvl="3" indent="-342900">
              <a:buFont typeface="Arial"/>
              <a:buChar char="•"/>
            </a:pPr>
            <a:endParaRPr lang="en-US" sz="1900">
              <a:solidFill>
                <a:srgbClr val="FEF5E8"/>
              </a:solidFill>
              <a:latin typeface="Aptos Display"/>
              <a:cs typeface="Arial"/>
            </a:endParaRPr>
          </a:p>
          <a:p>
            <a:pPr marL="800100" lvl="3" indent="-342900">
              <a:buFont typeface="Arial"/>
              <a:buChar char="•"/>
            </a:pPr>
            <a:endParaRPr lang="en-US" sz="1900">
              <a:solidFill>
                <a:srgbClr val="FEF5E8"/>
              </a:solidFill>
              <a:latin typeface="Aptos Display"/>
              <a:cs typeface="Arial"/>
            </a:endParaRPr>
          </a:p>
          <a:p>
            <a:pPr marL="1714500" lvl="1" indent="-342900">
              <a:buFont typeface="Courier New"/>
              <a:buChar char="o"/>
            </a:pPr>
            <a:endParaRPr lang="en-US">
              <a:solidFill>
                <a:srgbClr val="FEF5E8"/>
              </a:solidFill>
              <a:latin typeface="Aptos" panose="02110004020202020204"/>
              <a:cs typeface="Arial"/>
            </a:endParaRPr>
          </a:p>
          <a:p>
            <a:pPr marL="1257300" lvl="4" indent="-342900">
              <a:buFont typeface="Courier New"/>
              <a:buChar char="o"/>
            </a:pPr>
            <a:endParaRPr lang="en-US" sz="1900">
              <a:solidFill>
                <a:srgbClr val="FEF5E8"/>
              </a:solidFill>
              <a:latin typeface="Aptos Display"/>
              <a:cs typeface="Arial"/>
            </a:endParaRPr>
          </a:p>
          <a:p>
            <a:pPr marL="1828800" lvl="3" indent="-457200">
              <a:buFont typeface="Arial"/>
              <a:buChar char="•"/>
            </a:pPr>
            <a:endParaRPr lang="en-US" sz="1900">
              <a:solidFill>
                <a:srgbClr val="FEF5E8"/>
              </a:solidFill>
              <a:latin typeface="Aptos Display"/>
              <a:cs typeface="Arial"/>
            </a:endParaRPr>
          </a:p>
          <a:p>
            <a:pPr marL="1828800" lvl="3" indent="-457200">
              <a:buFont typeface="Arial"/>
              <a:buChar char="•"/>
            </a:pPr>
            <a:endParaRPr lang="en-US" sz="1900">
              <a:solidFill>
                <a:srgbClr val="FEF5E8"/>
              </a:solidFill>
              <a:latin typeface="Aptos Display"/>
              <a:cs typeface="Arial"/>
            </a:endParaRPr>
          </a:p>
          <a:p>
            <a:pPr lvl="3">
              <a:lnSpc>
                <a:spcPts val="2400"/>
              </a:lnSpc>
            </a:pPr>
            <a:endParaRPr lang="en-US" sz="1900">
              <a:solidFill>
                <a:srgbClr val="FEF5E8"/>
              </a:solidFill>
              <a:latin typeface="Aptos Display"/>
              <a:cs typeface="Arial"/>
            </a:endParaRPr>
          </a:p>
        </p:txBody>
      </p:sp>
      <p:sp>
        <p:nvSpPr>
          <p:cNvPr id="11" name="TextBox 10">
            <a:extLst>
              <a:ext uri="{FF2B5EF4-FFF2-40B4-BE49-F238E27FC236}">
                <a16:creationId xmlns:a16="http://schemas.microsoft.com/office/drawing/2014/main" id="{C04BD3B5-3039-BD8C-39F2-F4E80857AA9A}"/>
              </a:ext>
            </a:extLst>
          </p:cNvPr>
          <p:cNvSpPr txBox="1"/>
          <p:nvPr/>
        </p:nvSpPr>
        <p:spPr>
          <a:xfrm>
            <a:off x="6015956" y="1241355"/>
            <a:ext cx="5946441" cy="7130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defRPr/>
            </a:pPr>
            <a:r>
              <a:rPr lang="en-US" sz="2000" b="1">
                <a:solidFill>
                  <a:schemeClr val="accent5">
                    <a:lumMod val="40000"/>
                    <a:lumOff val="60000"/>
                  </a:schemeClr>
                </a:solidFill>
                <a:latin typeface="Aptos Display"/>
                <a:cs typeface="Arial"/>
              </a:rPr>
              <a:t>Literary Arts</a:t>
            </a:r>
          </a:p>
          <a:p>
            <a:pPr marL="800100" indent="-342900">
              <a:buFont typeface="Arial"/>
              <a:buChar char="•"/>
              <a:defRPr/>
            </a:pPr>
            <a:r>
              <a:rPr lang="en-US" sz="1900">
                <a:solidFill>
                  <a:srgbClr val="FEF5E8"/>
                </a:solidFill>
                <a:latin typeface="Aptos Display"/>
                <a:cs typeface="Arial"/>
              </a:rPr>
              <a:t>Multilingual writing workshops serving newcomers and long-term residents, culminating in a public reading or publication</a:t>
            </a:r>
          </a:p>
          <a:p>
            <a:pPr marL="800100" lvl="3" indent="-342900">
              <a:buFont typeface="Arial"/>
              <a:buChar char="•"/>
            </a:pPr>
            <a:r>
              <a:rPr lang="en-US" sz="1900">
                <a:solidFill>
                  <a:srgbClr val="FEF5E8"/>
                </a:solidFill>
                <a:latin typeface="Aptos Display"/>
                <a:cs typeface="Arial"/>
              </a:rPr>
              <a:t>Youth storytelling programs focused on personal experience, creativity, and self-expression</a:t>
            </a:r>
          </a:p>
          <a:p>
            <a:pPr marL="800100" lvl="3" indent="-342900">
              <a:buFont typeface="Arial"/>
              <a:buChar char="•"/>
            </a:pPr>
            <a:r>
              <a:rPr lang="en-US" sz="1900">
                <a:solidFill>
                  <a:srgbClr val="FEF5E8"/>
                </a:solidFill>
                <a:latin typeface="Aptos Display"/>
                <a:cs typeface="Arial"/>
              </a:rPr>
              <a:t>Oral history-based poetry projects preserving and sharing local narratives</a:t>
            </a:r>
          </a:p>
          <a:p>
            <a:pPr marL="457200" lvl="3"/>
            <a:endParaRPr lang="en-US" sz="1900">
              <a:solidFill>
                <a:srgbClr val="FEF5E8"/>
              </a:solidFill>
              <a:latin typeface="Aptos Display"/>
              <a:cs typeface="Arial"/>
            </a:endParaRPr>
          </a:p>
          <a:p>
            <a:pPr marL="457200" lvl="3"/>
            <a:r>
              <a:rPr lang="en-US" sz="2000" b="1">
                <a:solidFill>
                  <a:schemeClr val="accent5">
                    <a:lumMod val="40000"/>
                    <a:lumOff val="60000"/>
                  </a:schemeClr>
                </a:solidFill>
                <a:latin typeface="Aptos Display"/>
                <a:cs typeface="Arial"/>
              </a:rPr>
              <a:t>Film, Media, &amp; Digital Arts</a:t>
            </a:r>
          </a:p>
          <a:p>
            <a:pPr marL="800100" indent="-342900">
              <a:buFont typeface="Arial"/>
              <a:buChar char="•"/>
            </a:pPr>
            <a:r>
              <a:rPr lang="en-US" sz="1900">
                <a:solidFill>
                  <a:srgbClr val="FEF5E8"/>
                </a:solidFill>
                <a:latin typeface="Aptos Display"/>
                <a:cs typeface="Arial"/>
              </a:rPr>
              <a:t>Community-led documentary projects capturing neighborhood histories or cultural traditions</a:t>
            </a:r>
          </a:p>
          <a:p>
            <a:pPr marL="800100" indent="-342900">
              <a:buFont typeface="Arial"/>
              <a:buChar char="•"/>
            </a:pPr>
            <a:r>
              <a:rPr lang="en-US" sz="1900">
                <a:solidFill>
                  <a:srgbClr val="FEF5E8"/>
                </a:solidFill>
                <a:latin typeface="Aptos Display"/>
                <a:cs typeface="Arial"/>
              </a:rPr>
              <a:t>Digital storytelling labs for youth with limited access to creative technology</a:t>
            </a:r>
          </a:p>
          <a:p>
            <a:pPr marL="800100" indent="-342900">
              <a:buFont typeface="Arial"/>
              <a:buChar char="•"/>
            </a:pPr>
            <a:r>
              <a:rPr lang="en-US" sz="1900">
                <a:solidFill>
                  <a:srgbClr val="FEF5E8"/>
                </a:solidFill>
                <a:latin typeface="Aptos Display"/>
                <a:cs typeface="Arial"/>
              </a:rPr>
              <a:t>Public screenings paired with facilitated dialogue and accessibility supports</a:t>
            </a:r>
          </a:p>
          <a:p>
            <a:pPr marL="457200"/>
            <a:endParaRPr lang="en-US" sz="1900">
              <a:solidFill>
                <a:srgbClr val="FEF5E8"/>
              </a:solidFill>
              <a:latin typeface="Aptos Display"/>
              <a:cs typeface="Arial"/>
            </a:endParaRPr>
          </a:p>
          <a:p>
            <a:pPr marL="800100" lvl="3" indent="-342900">
              <a:buFont typeface="Arial"/>
              <a:buChar char="•"/>
            </a:pPr>
            <a:endParaRPr lang="en-US" sz="1900">
              <a:solidFill>
                <a:srgbClr val="FEF5E8"/>
              </a:solidFill>
              <a:latin typeface="Aptos Display"/>
              <a:cs typeface="Arial"/>
            </a:endParaRPr>
          </a:p>
          <a:p>
            <a:pPr marL="800100" lvl="3" indent="-342900">
              <a:buFont typeface="Arial"/>
              <a:buChar char="•"/>
            </a:pPr>
            <a:endParaRPr lang="en-US" sz="1900">
              <a:solidFill>
                <a:srgbClr val="FEF5E8"/>
              </a:solidFill>
              <a:latin typeface="Aptos Display"/>
              <a:cs typeface="Arial"/>
            </a:endParaRPr>
          </a:p>
          <a:p>
            <a:pPr marL="1714500" lvl="1" indent="-342900">
              <a:buFont typeface="Courier New"/>
              <a:buChar char="o"/>
            </a:pPr>
            <a:endParaRPr lang="en-US">
              <a:solidFill>
                <a:srgbClr val="FEF5E8"/>
              </a:solidFill>
              <a:latin typeface="Aptos" panose="02110004020202020204"/>
              <a:cs typeface="Arial"/>
            </a:endParaRPr>
          </a:p>
          <a:p>
            <a:pPr marL="1257300" lvl="4" indent="-342900">
              <a:buFont typeface="Courier New"/>
              <a:buChar char="o"/>
            </a:pPr>
            <a:endParaRPr lang="en-US" sz="1900">
              <a:solidFill>
                <a:srgbClr val="FEF5E8"/>
              </a:solidFill>
              <a:latin typeface="Aptos Display"/>
              <a:cs typeface="Arial"/>
            </a:endParaRPr>
          </a:p>
          <a:p>
            <a:pPr marL="1828800" lvl="3" indent="-457200">
              <a:buFont typeface="Arial"/>
              <a:buChar char="•"/>
            </a:pPr>
            <a:endParaRPr lang="en-US" sz="1900">
              <a:solidFill>
                <a:srgbClr val="FEF5E8"/>
              </a:solidFill>
              <a:latin typeface="Aptos Display"/>
              <a:cs typeface="Arial"/>
            </a:endParaRPr>
          </a:p>
          <a:p>
            <a:pPr marL="1828800" lvl="3" indent="-457200">
              <a:buFont typeface="Arial"/>
              <a:buChar char="•"/>
            </a:pPr>
            <a:endParaRPr lang="en-US" sz="1900">
              <a:solidFill>
                <a:srgbClr val="FEF5E8"/>
              </a:solidFill>
              <a:latin typeface="Aptos Display"/>
              <a:cs typeface="Arial"/>
            </a:endParaRPr>
          </a:p>
          <a:p>
            <a:pPr lvl="3">
              <a:lnSpc>
                <a:spcPts val="2400"/>
              </a:lnSpc>
            </a:pPr>
            <a:endParaRPr lang="en-US" sz="1900">
              <a:solidFill>
                <a:srgbClr val="FEF5E8"/>
              </a:solidFill>
              <a:latin typeface="Aptos Display"/>
              <a:cs typeface="Arial"/>
            </a:endParaRPr>
          </a:p>
        </p:txBody>
      </p:sp>
      <p:sp>
        <p:nvSpPr>
          <p:cNvPr id="4" name="Freeform 3" descr="A purple line on a black background&#10;&#10;AI-generated content may be incorrect.">
            <a:extLst>
              <a:ext uri="{FF2B5EF4-FFF2-40B4-BE49-F238E27FC236}">
                <a16:creationId xmlns:a16="http://schemas.microsoft.com/office/drawing/2014/main" id="{C8315695-C057-C3F5-4C99-2F6081D6B585}"/>
              </a:ext>
            </a:extLst>
          </p:cNvPr>
          <p:cNvSpPr/>
          <p:nvPr/>
        </p:nvSpPr>
        <p:spPr>
          <a:xfrm rot="1920000" flipH="1">
            <a:off x="-2452378" y="3463216"/>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3" descr="A purple line on a black background&#10;&#10;AI-generated content may be incorrect.">
            <a:extLst>
              <a:ext uri="{FF2B5EF4-FFF2-40B4-BE49-F238E27FC236}">
                <a16:creationId xmlns:a16="http://schemas.microsoft.com/office/drawing/2014/main" id="{7D9CD6EE-C1EA-090B-31A1-A28B65BD3688}"/>
              </a:ext>
            </a:extLst>
          </p:cNvPr>
          <p:cNvSpPr/>
          <p:nvPr/>
        </p:nvSpPr>
        <p:spPr>
          <a:xfrm rot="19680000" flipH="1" flipV="1">
            <a:off x="9247252" y="-4238845"/>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239991"/>
      </p:ext>
    </p:extLst>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a:extLst>
            <a:ext uri="{FF2B5EF4-FFF2-40B4-BE49-F238E27FC236}">
              <a16:creationId xmlns:a16="http://schemas.microsoft.com/office/drawing/2014/main" id="{56A09A90-F735-C94F-ED2D-5893EA91E7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E886B4-4A7E-5968-B737-ACE8344CDBC2}"/>
              </a:ext>
            </a:extLst>
          </p:cNvPr>
          <p:cNvSpPr txBox="1"/>
          <p:nvPr/>
        </p:nvSpPr>
        <p:spPr>
          <a:xfrm>
            <a:off x="426305" y="319695"/>
            <a:ext cx="9874006" cy="707886"/>
          </a:xfrm>
          <a:prstGeom prst="rect">
            <a:avLst/>
          </a:prstGeom>
          <a:noFill/>
        </p:spPr>
        <p:txBody>
          <a:bodyPr wrap="square" lIns="91440" tIns="45720" rIns="91440" bIns="45720" rtlCol="0" anchor="t">
            <a:spAutoFit/>
          </a:bodyPr>
          <a:lstStyle/>
          <a:p>
            <a:pPr>
              <a:defRPr/>
            </a:pPr>
            <a:r>
              <a:rPr lang="en-US" sz="4000" b="1">
                <a:solidFill>
                  <a:srgbClr val="FEF5E8"/>
                </a:solidFill>
                <a:latin typeface="IBM Plex Serif Medium"/>
              </a:rPr>
              <a:t>What are examples of eligible </a:t>
            </a:r>
            <a:r>
              <a:rPr lang="en-US" sz="4000" b="1" u="sng">
                <a:solidFill>
                  <a:srgbClr val="FEF5E8"/>
                </a:solidFill>
                <a:latin typeface="IBM Plex Serif Medium"/>
              </a:rPr>
              <a:t>projects</a:t>
            </a:r>
            <a:r>
              <a:rPr lang="en-US" sz="4000" b="1">
                <a:solidFill>
                  <a:srgbClr val="FEF5E8"/>
                </a:solidFill>
                <a:latin typeface="IBM Plex Serif Medium"/>
              </a:rPr>
              <a:t>?</a:t>
            </a:r>
            <a:endParaRPr lang="en-US" sz="4000" b="1"/>
          </a:p>
        </p:txBody>
      </p:sp>
      <p:sp>
        <p:nvSpPr>
          <p:cNvPr id="9" name="TextBox 8">
            <a:extLst>
              <a:ext uri="{FF2B5EF4-FFF2-40B4-BE49-F238E27FC236}">
                <a16:creationId xmlns:a16="http://schemas.microsoft.com/office/drawing/2014/main" id="{57832015-4B65-92A7-9AEE-756D8FEF7600}"/>
              </a:ext>
            </a:extLst>
          </p:cNvPr>
          <p:cNvSpPr txBox="1"/>
          <p:nvPr/>
        </p:nvSpPr>
        <p:spPr>
          <a:xfrm>
            <a:off x="422095" y="2050247"/>
            <a:ext cx="5946441" cy="48072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defRPr/>
            </a:pPr>
            <a:r>
              <a:rPr lang="en-US" sz="2000" b="1">
                <a:solidFill>
                  <a:schemeClr val="accent5">
                    <a:lumMod val="40000"/>
                    <a:lumOff val="60000"/>
                  </a:schemeClr>
                </a:solidFill>
                <a:latin typeface="Aptos Display"/>
                <a:cs typeface="Arial"/>
              </a:rPr>
              <a:t>Science &amp; Environmental Programs</a:t>
            </a:r>
          </a:p>
          <a:p>
            <a:pPr marL="800100" indent="-342900">
              <a:buFont typeface="Arial"/>
              <a:buChar char="•"/>
              <a:defRPr/>
            </a:pPr>
            <a:r>
              <a:rPr lang="en-US" sz="1900">
                <a:solidFill>
                  <a:srgbClr val="FEF5E8"/>
                </a:solidFill>
                <a:latin typeface="Aptos Display"/>
                <a:cs typeface="Arial"/>
              </a:rPr>
              <a:t>Hands-on science learning experiences delivered in partnership with schools or community organizations in areas with limited access to informal science education</a:t>
            </a:r>
          </a:p>
          <a:p>
            <a:pPr marL="800100" lvl="3" indent="-342900">
              <a:buFont typeface="Arial"/>
              <a:buChar char="•"/>
            </a:pPr>
            <a:r>
              <a:rPr lang="en-US" sz="1900">
                <a:solidFill>
                  <a:srgbClr val="FEF5E8"/>
                </a:solidFill>
                <a:latin typeface="Aptos Display"/>
                <a:cs typeface="Arial"/>
              </a:rPr>
              <a:t>Environmental programs integrating art, data visualization, and community science</a:t>
            </a:r>
          </a:p>
          <a:p>
            <a:pPr marL="800100" lvl="3" indent="-342900">
              <a:buFont typeface="Arial"/>
              <a:buChar char="•"/>
            </a:pPr>
            <a:r>
              <a:rPr lang="en-US" sz="1900">
                <a:solidFill>
                  <a:srgbClr val="FEF5E8"/>
                </a:solidFill>
                <a:latin typeface="Aptos Display"/>
                <a:cs typeface="Arial"/>
              </a:rPr>
              <a:t>Public science exhibitions or demonstrations designed for families and first-time or nontraditional audiences</a:t>
            </a:r>
          </a:p>
          <a:p>
            <a:pPr marL="457200" lvl="3"/>
            <a:endParaRPr lang="en-US" sz="1900">
              <a:solidFill>
                <a:srgbClr val="FEF5E8"/>
              </a:solidFill>
              <a:latin typeface="Aptos Display"/>
              <a:cs typeface="Arial"/>
            </a:endParaRPr>
          </a:p>
          <a:p>
            <a:pPr marL="457200" lvl="3"/>
            <a:endParaRPr lang="en-US" sz="2000" b="1">
              <a:solidFill>
                <a:srgbClr val="FEF5E8"/>
              </a:solidFill>
              <a:latin typeface="Aptos Display"/>
              <a:cs typeface="Arial"/>
            </a:endParaRPr>
          </a:p>
          <a:p>
            <a:pPr marL="1257300" lvl="4" indent="-342900">
              <a:buFont typeface="Courier New"/>
              <a:buChar char="o"/>
            </a:pPr>
            <a:endParaRPr lang="en-US" sz="1900">
              <a:solidFill>
                <a:srgbClr val="FEF5E8"/>
              </a:solidFill>
              <a:latin typeface="Aptos Display"/>
              <a:cs typeface="Arial"/>
            </a:endParaRPr>
          </a:p>
          <a:p>
            <a:pPr marL="1828800" lvl="3" indent="-457200">
              <a:buFont typeface="Arial"/>
              <a:buChar char="•"/>
            </a:pPr>
            <a:endParaRPr lang="en-US" sz="1900">
              <a:solidFill>
                <a:srgbClr val="FEF5E8"/>
              </a:solidFill>
              <a:latin typeface="Aptos Display"/>
              <a:cs typeface="Arial"/>
            </a:endParaRPr>
          </a:p>
          <a:p>
            <a:pPr marL="1828800" lvl="3" indent="-457200">
              <a:buFont typeface="Arial"/>
              <a:buChar char="•"/>
            </a:pPr>
            <a:endParaRPr lang="en-US" sz="1900">
              <a:solidFill>
                <a:srgbClr val="FEF5E8"/>
              </a:solidFill>
              <a:latin typeface="Aptos Display"/>
              <a:cs typeface="Arial"/>
            </a:endParaRPr>
          </a:p>
          <a:p>
            <a:pPr lvl="3">
              <a:lnSpc>
                <a:spcPts val="2400"/>
              </a:lnSpc>
            </a:pPr>
            <a:endParaRPr lang="en-US" sz="1900">
              <a:solidFill>
                <a:srgbClr val="FEF5E8"/>
              </a:solidFill>
              <a:latin typeface="Aptos Display"/>
              <a:cs typeface="Arial"/>
            </a:endParaRPr>
          </a:p>
        </p:txBody>
      </p:sp>
      <p:sp>
        <p:nvSpPr>
          <p:cNvPr id="11" name="TextBox 10">
            <a:extLst>
              <a:ext uri="{FF2B5EF4-FFF2-40B4-BE49-F238E27FC236}">
                <a16:creationId xmlns:a16="http://schemas.microsoft.com/office/drawing/2014/main" id="{AC2AD69F-77FA-7FD0-E8A9-5862287CA3D9}"/>
              </a:ext>
            </a:extLst>
          </p:cNvPr>
          <p:cNvSpPr txBox="1"/>
          <p:nvPr/>
        </p:nvSpPr>
        <p:spPr>
          <a:xfrm>
            <a:off x="5992510" y="1382031"/>
            <a:ext cx="5946441" cy="7423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defRPr/>
            </a:pPr>
            <a:r>
              <a:rPr lang="en-US" sz="2000" b="1">
                <a:solidFill>
                  <a:schemeClr val="accent5">
                    <a:lumMod val="40000"/>
                    <a:lumOff val="60000"/>
                  </a:schemeClr>
                </a:solidFill>
                <a:latin typeface="Aptos Display"/>
                <a:cs typeface="Arial"/>
              </a:rPr>
              <a:t>History, Heritage, &amp; Cultural Preservation</a:t>
            </a:r>
            <a:endParaRPr lang="en-US" sz="2000">
              <a:solidFill>
                <a:schemeClr val="accent5">
                  <a:lumMod val="40000"/>
                  <a:lumOff val="60000"/>
                </a:schemeClr>
              </a:solidFill>
              <a:latin typeface="Aptos Display"/>
              <a:cs typeface="Arial"/>
            </a:endParaRPr>
          </a:p>
          <a:p>
            <a:pPr marL="800100" indent="-342900">
              <a:buFont typeface="Arial,Sans-Serif"/>
              <a:buChar char="•"/>
            </a:pPr>
            <a:r>
              <a:rPr lang="en-US" sz="1900">
                <a:solidFill>
                  <a:srgbClr val="FEF5E8"/>
                </a:solidFill>
                <a:latin typeface="Aptos Display"/>
                <a:cs typeface="Arial"/>
              </a:rPr>
              <a:t>Community-based oral history projects preserving local histories and lived experiences in Mecklenburg County</a:t>
            </a:r>
            <a:endParaRPr lang="en-US" sz="1900">
              <a:solidFill>
                <a:srgbClr val="000000"/>
              </a:solidFill>
              <a:latin typeface="Aptos Display"/>
              <a:cs typeface="Arial"/>
            </a:endParaRPr>
          </a:p>
          <a:p>
            <a:pPr marL="800100" indent="-342900">
              <a:buFont typeface="Arial,Sans-Serif"/>
              <a:buChar char="•"/>
            </a:pPr>
            <a:r>
              <a:rPr lang="en-US" sz="1900">
                <a:solidFill>
                  <a:srgbClr val="FEF5E8"/>
                </a:solidFill>
                <a:latin typeface="Aptos Display"/>
                <a:cs typeface="Arial"/>
              </a:rPr>
              <a:t>Living history programs developed in collaboration with community members and local historians</a:t>
            </a:r>
            <a:endParaRPr lang="en-US" sz="1900">
              <a:solidFill>
                <a:srgbClr val="000000"/>
              </a:solidFill>
              <a:latin typeface="Aptos Display"/>
              <a:cs typeface="Arial"/>
            </a:endParaRPr>
          </a:p>
          <a:p>
            <a:pPr marL="800100" indent="-342900">
              <a:buFont typeface="Arial,Sans-Serif"/>
              <a:buChar char="•"/>
            </a:pPr>
            <a:r>
              <a:rPr lang="en-US" sz="1900">
                <a:solidFill>
                  <a:srgbClr val="FEF5E8"/>
                </a:solidFill>
                <a:latin typeface="Aptos Display"/>
                <a:cs typeface="Arial"/>
              </a:rPr>
              <a:t>Pop-up history exhibits installed in neighborhood spaces rather than traditional museums</a:t>
            </a:r>
            <a:endParaRPr lang="en-US" sz="1900">
              <a:solidFill>
                <a:srgbClr val="000000"/>
              </a:solidFill>
              <a:latin typeface="Aptos Display"/>
              <a:cs typeface="Arial"/>
            </a:endParaRPr>
          </a:p>
          <a:p>
            <a:pPr marL="457200" lvl="3"/>
            <a:endParaRPr lang="en-US" sz="1900">
              <a:solidFill>
                <a:srgbClr val="FEF5E8"/>
              </a:solidFill>
              <a:latin typeface="Aptos Display"/>
              <a:cs typeface="Arial"/>
            </a:endParaRPr>
          </a:p>
          <a:p>
            <a:pPr marL="457200" lvl="3"/>
            <a:r>
              <a:rPr lang="en-US" sz="2000" b="1">
                <a:solidFill>
                  <a:schemeClr val="accent5">
                    <a:lumMod val="40000"/>
                    <a:lumOff val="60000"/>
                  </a:schemeClr>
                </a:solidFill>
                <a:latin typeface="Aptos Display"/>
                <a:cs typeface="Arial"/>
              </a:rPr>
              <a:t>Cross-Disciplinary &amp; Cross-Sector Projects</a:t>
            </a:r>
          </a:p>
          <a:p>
            <a:pPr marL="800100" indent="-342900">
              <a:buFont typeface="Arial"/>
              <a:buChar char="•"/>
            </a:pPr>
            <a:r>
              <a:rPr lang="en-US" sz="1900">
                <a:solidFill>
                  <a:srgbClr val="FEF5E8"/>
                </a:solidFill>
                <a:latin typeface="Aptos Display"/>
                <a:cs typeface="Arial"/>
              </a:rPr>
              <a:t>Arts and public health collaborations addressing mental wellness or trauma-informed care</a:t>
            </a:r>
          </a:p>
          <a:p>
            <a:pPr marL="800100" indent="-342900">
              <a:buFont typeface="Arial"/>
              <a:buChar char="•"/>
            </a:pPr>
            <a:r>
              <a:rPr lang="en-US" sz="1900">
                <a:solidFill>
                  <a:srgbClr val="FEF5E8"/>
                </a:solidFill>
                <a:latin typeface="Aptos Display"/>
                <a:cs typeface="Arial"/>
              </a:rPr>
              <a:t>Creative workforce programs linking arts training with career pathways or job readiness</a:t>
            </a:r>
          </a:p>
          <a:p>
            <a:pPr marL="800100" indent="-342900">
              <a:buFont typeface="Arial"/>
              <a:buChar char="•"/>
            </a:pPr>
            <a:r>
              <a:rPr lang="en-US" sz="1900">
                <a:solidFill>
                  <a:srgbClr val="FEF5E8"/>
                </a:solidFill>
                <a:latin typeface="Aptos Display"/>
                <a:cs typeface="Arial"/>
              </a:rPr>
              <a:t>Civic engagement projects using art or storytelling to encourage community dialogue and participation</a:t>
            </a:r>
          </a:p>
          <a:p>
            <a:pPr marL="457200"/>
            <a:endParaRPr lang="en-US" sz="1900">
              <a:solidFill>
                <a:srgbClr val="FEF5E8"/>
              </a:solidFill>
              <a:latin typeface="Aptos Display"/>
              <a:cs typeface="Arial"/>
            </a:endParaRPr>
          </a:p>
          <a:p>
            <a:pPr marL="457200"/>
            <a:endParaRPr lang="en-US" sz="1900">
              <a:solidFill>
                <a:srgbClr val="FEF5E8"/>
              </a:solidFill>
              <a:latin typeface="Aptos Display"/>
              <a:cs typeface="Arial"/>
            </a:endParaRPr>
          </a:p>
          <a:p>
            <a:pPr marL="800100" lvl="3" indent="-342900">
              <a:buFont typeface="Arial"/>
              <a:buChar char="•"/>
            </a:pPr>
            <a:endParaRPr lang="en-US" sz="1900">
              <a:solidFill>
                <a:srgbClr val="FEF5E8"/>
              </a:solidFill>
              <a:latin typeface="Aptos Display"/>
              <a:cs typeface="Arial"/>
            </a:endParaRPr>
          </a:p>
          <a:p>
            <a:pPr marL="800100" lvl="3" indent="-342900">
              <a:buFont typeface="Arial"/>
              <a:buChar char="•"/>
            </a:pPr>
            <a:endParaRPr lang="en-US" sz="1900">
              <a:solidFill>
                <a:srgbClr val="FEF5E8"/>
              </a:solidFill>
              <a:latin typeface="Aptos Display"/>
              <a:cs typeface="Arial"/>
            </a:endParaRPr>
          </a:p>
          <a:p>
            <a:pPr marL="1714500" lvl="1" indent="-342900">
              <a:buFont typeface="Courier New"/>
              <a:buChar char="o"/>
            </a:pPr>
            <a:endParaRPr lang="en-US">
              <a:solidFill>
                <a:srgbClr val="FEF5E8"/>
              </a:solidFill>
              <a:latin typeface="Aptos" panose="02110004020202020204"/>
              <a:cs typeface="Arial"/>
            </a:endParaRPr>
          </a:p>
          <a:p>
            <a:pPr marL="1257300" lvl="4" indent="-342900">
              <a:buFont typeface="Courier New"/>
              <a:buChar char="o"/>
            </a:pPr>
            <a:endParaRPr lang="en-US" sz="1900">
              <a:solidFill>
                <a:srgbClr val="FEF5E8"/>
              </a:solidFill>
              <a:latin typeface="Aptos Display"/>
              <a:cs typeface="Arial"/>
            </a:endParaRPr>
          </a:p>
          <a:p>
            <a:pPr marL="1828800" lvl="3" indent="-457200">
              <a:buFont typeface="Arial"/>
              <a:buChar char="•"/>
            </a:pPr>
            <a:endParaRPr lang="en-US" sz="1900">
              <a:solidFill>
                <a:srgbClr val="FEF5E8"/>
              </a:solidFill>
              <a:latin typeface="Aptos Display"/>
              <a:cs typeface="Arial"/>
            </a:endParaRPr>
          </a:p>
          <a:p>
            <a:pPr marL="1828800" lvl="3" indent="-457200">
              <a:buFont typeface="Arial"/>
              <a:buChar char="•"/>
            </a:pPr>
            <a:endParaRPr lang="en-US" sz="1900">
              <a:solidFill>
                <a:srgbClr val="FEF5E8"/>
              </a:solidFill>
              <a:latin typeface="Aptos Display"/>
              <a:cs typeface="Arial"/>
            </a:endParaRPr>
          </a:p>
          <a:p>
            <a:pPr lvl="3">
              <a:lnSpc>
                <a:spcPts val="2400"/>
              </a:lnSpc>
            </a:pPr>
            <a:endParaRPr lang="en-US" sz="1900">
              <a:solidFill>
                <a:srgbClr val="FEF5E8"/>
              </a:solidFill>
              <a:latin typeface="Aptos Display"/>
              <a:cs typeface="Arial"/>
            </a:endParaRPr>
          </a:p>
        </p:txBody>
      </p:sp>
      <p:sp>
        <p:nvSpPr>
          <p:cNvPr id="4" name="Freeform 3">
            <a:extLst>
              <a:ext uri="{FF2B5EF4-FFF2-40B4-BE49-F238E27FC236}">
                <a16:creationId xmlns:a16="http://schemas.microsoft.com/office/drawing/2014/main" id="{668FBE29-A08C-3EF7-5A7D-42860F807FB8}"/>
              </a:ext>
            </a:extLst>
          </p:cNvPr>
          <p:cNvSpPr/>
          <p:nvPr/>
        </p:nvSpPr>
        <p:spPr>
          <a:xfrm rot="803845" flipH="1">
            <a:off x="-2298025" y="3592336"/>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3" descr="A purple line on a black background&#10;&#10;AI-generated content may be incorrect.">
            <a:extLst>
              <a:ext uri="{FF2B5EF4-FFF2-40B4-BE49-F238E27FC236}">
                <a16:creationId xmlns:a16="http://schemas.microsoft.com/office/drawing/2014/main" id="{E9ED0278-251D-1EE6-0EB6-35D070BA3706}"/>
              </a:ext>
            </a:extLst>
          </p:cNvPr>
          <p:cNvSpPr/>
          <p:nvPr/>
        </p:nvSpPr>
        <p:spPr>
          <a:xfrm rot="1920000" flipH="1">
            <a:off x="-2452378" y="3463216"/>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descr="A black background with pink lines&#10;&#10;AI-generated content may be incorrect.">
            <a:extLst>
              <a:ext uri="{FF2B5EF4-FFF2-40B4-BE49-F238E27FC236}">
                <a16:creationId xmlns:a16="http://schemas.microsoft.com/office/drawing/2014/main" id="{DA5BEC8F-A179-EAC0-83C8-DCF0D8836B8C}"/>
              </a:ext>
            </a:extLst>
          </p:cNvPr>
          <p:cNvSpPr/>
          <p:nvPr/>
        </p:nvSpPr>
        <p:spPr>
          <a:xfrm rot="13448798">
            <a:off x="11108325" y="-1164297"/>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3" descr="A purple line on a black background&#10;&#10;AI-generated content may be incorrect.">
            <a:extLst>
              <a:ext uri="{FF2B5EF4-FFF2-40B4-BE49-F238E27FC236}">
                <a16:creationId xmlns:a16="http://schemas.microsoft.com/office/drawing/2014/main" id="{410264F8-2925-0818-B92B-A2A3CF19B521}"/>
              </a:ext>
            </a:extLst>
          </p:cNvPr>
          <p:cNvSpPr/>
          <p:nvPr/>
        </p:nvSpPr>
        <p:spPr>
          <a:xfrm rot="19680000" flipH="1" flipV="1">
            <a:off x="9247252" y="-4238845"/>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021494"/>
      </p:ext>
    </p:extLst>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D576158D-ED17-AAD1-1FB9-6D75AC395DF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4DE962-D239-9C6F-505E-E18D8BDA6614}"/>
              </a:ext>
            </a:extLst>
          </p:cNvPr>
          <p:cNvSpPr/>
          <p:nvPr/>
        </p:nvSpPr>
        <p:spPr>
          <a:xfrm rot="6492645" flipV="1">
            <a:off x="1214237" y="4379982"/>
            <a:ext cx="3226900" cy="6249279"/>
          </a:xfrm>
          <a:custGeom>
            <a:avLst/>
            <a:gdLst/>
            <a:ahLst/>
            <a:cxnLst/>
            <a:rect l="l" t="t" r="r" b="b"/>
            <a:pathLst>
              <a:path w="4840350" h="9373918">
                <a:moveTo>
                  <a:pt x="0" y="9373918"/>
                </a:moveTo>
                <a:lnTo>
                  <a:pt x="4840350" y="9373918"/>
                </a:lnTo>
                <a:lnTo>
                  <a:pt x="4840350" y="0"/>
                </a:lnTo>
                <a:lnTo>
                  <a:pt x="0" y="0"/>
                </a:lnTo>
                <a:lnTo>
                  <a:pt x="0" y="937391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9DD7440D-DAFC-8DFA-4FCB-4B9CB267A4D1}"/>
              </a:ext>
            </a:extLst>
          </p:cNvPr>
          <p:cNvSpPr/>
          <p:nvPr/>
        </p:nvSpPr>
        <p:spPr>
          <a:xfrm rot="616494">
            <a:off x="-274780" y="6124910"/>
            <a:ext cx="3314916" cy="1467552"/>
          </a:xfrm>
          <a:custGeom>
            <a:avLst/>
            <a:gdLst/>
            <a:ahLst/>
            <a:cxnLst/>
            <a:rect l="l" t="t" r="r" b="b"/>
            <a:pathLst>
              <a:path w="4972374" h="2201328">
                <a:moveTo>
                  <a:pt x="0" y="0"/>
                </a:moveTo>
                <a:lnTo>
                  <a:pt x="4972373" y="0"/>
                </a:lnTo>
                <a:lnTo>
                  <a:pt x="4972373" y="2201328"/>
                </a:lnTo>
                <a:lnTo>
                  <a:pt x="0" y="2201328"/>
                </a:lnTo>
                <a:lnTo>
                  <a:pt x="0" y="0"/>
                </a:lnTo>
                <a:close/>
              </a:path>
            </a:pathLst>
          </a:custGeom>
          <a:blipFill>
            <a:blip r:embed="rId4"/>
            <a:stretch>
              <a:fillRect b="-13407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E410A994-A8EC-F63A-8F7F-49E8811DDF8A}"/>
              </a:ext>
            </a:extLst>
          </p:cNvPr>
          <p:cNvSpPr/>
          <p:nvPr/>
        </p:nvSpPr>
        <p:spPr>
          <a:xfrm>
            <a:off x="10271097" y="-163081"/>
            <a:ext cx="2123683" cy="1046397"/>
          </a:xfrm>
          <a:custGeom>
            <a:avLst/>
            <a:gdLst/>
            <a:ahLst/>
            <a:cxnLst/>
            <a:rect l="l" t="t" r="r" b="b"/>
            <a:pathLst>
              <a:path w="3185525" h="1569595">
                <a:moveTo>
                  <a:pt x="0" y="0"/>
                </a:moveTo>
                <a:lnTo>
                  <a:pt x="3185525" y="0"/>
                </a:lnTo>
                <a:lnTo>
                  <a:pt x="3185525" y="1569595"/>
                </a:lnTo>
                <a:lnTo>
                  <a:pt x="0" y="1569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36181564-D89E-6FC7-928E-AA0AF022B0F7}"/>
              </a:ext>
            </a:extLst>
          </p:cNvPr>
          <p:cNvSpPr txBox="1"/>
          <p:nvPr/>
        </p:nvSpPr>
        <p:spPr>
          <a:xfrm>
            <a:off x="154654" y="100648"/>
            <a:ext cx="11314002" cy="836960"/>
          </a:xfrm>
          <a:prstGeom prst="rect">
            <a:avLst/>
          </a:prstGeom>
        </p:spPr>
        <p:txBody>
          <a:bodyPr wrap="square" lIns="0" tIns="0" rIns="0" bIns="0" rtlCol="0" anchor="t">
            <a:spAutoFit/>
          </a:bodyPr>
          <a:lstStyle/>
          <a:p>
            <a:pPr defTabSz="609630">
              <a:lnSpc>
                <a:spcPts val="7333"/>
              </a:lnSpc>
              <a:defRPr/>
            </a:pPr>
            <a:r>
              <a:rPr lang="en-US" sz="4000" b="1">
                <a:solidFill>
                  <a:srgbClr val="2A3C63"/>
                </a:solidFill>
                <a:latin typeface="IBM Plex Serif"/>
                <a:sym typeface="IBM Plex Serif"/>
              </a:rPr>
              <a:t>What are examples of eligible </a:t>
            </a:r>
            <a:r>
              <a:rPr lang="en-US" sz="4000" b="1" u="sng">
                <a:solidFill>
                  <a:srgbClr val="2A3C63"/>
                </a:solidFill>
                <a:latin typeface="IBM Plex Serif"/>
                <a:sym typeface="IBM Plex Serif"/>
              </a:rPr>
              <a:t>expenses</a:t>
            </a:r>
            <a:r>
              <a:rPr lang="en-US" sz="4000" b="1">
                <a:solidFill>
                  <a:srgbClr val="2A3C63"/>
                </a:solidFill>
                <a:latin typeface="IBM Plex Serif"/>
                <a:sym typeface="IBM Plex Serif"/>
              </a:rPr>
              <a:t>?</a:t>
            </a:r>
            <a:endParaRPr lang="en-US" sz="4000" b="1" i="0" u="none" strike="noStrike" kern="1200" cap="none" spc="0" normalizeH="0" baseline="0" noProof="0">
              <a:ln>
                <a:noFill/>
              </a:ln>
              <a:solidFill>
                <a:srgbClr val="2A3C63"/>
              </a:solidFill>
              <a:effectLst/>
              <a:uLnTx/>
              <a:uFillTx/>
              <a:latin typeface="IBM Plex Serif"/>
            </a:endParaRPr>
          </a:p>
        </p:txBody>
      </p:sp>
      <p:sp>
        <p:nvSpPr>
          <p:cNvPr id="14" name="Freeform 3">
            <a:extLst>
              <a:ext uri="{FF2B5EF4-FFF2-40B4-BE49-F238E27FC236}">
                <a16:creationId xmlns:a16="http://schemas.microsoft.com/office/drawing/2014/main" id="{51CB6639-7CF0-7321-5E76-2BAA781773D9}"/>
              </a:ext>
            </a:extLst>
          </p:cNvPr>
          <p:cNvSpPr/>
          <p:nvPr/>
        </p:nvSpPr>
        <p:spPr>
          <a:xfrm rot="13448798">
            <a:off x="10450696" y="-1387826"/>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4879CF6F-8FE0-0FA0-EB48-E5BD65E0E3B0}"/>
              </a:ext>
            </a:extLst>
          </p:cNvPr>
          <p:cNvSpPr/>
          <p:nvPr/>
        </p:nvSpPr>
        <p:spPr>
          <a:xfrm rot="1920000" flipH="1">
            <a:off x="-2581332" y="3474939"/>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0F640D7-948C-7728-CE68-5E25CDC20E70}"/>
              </a:ext>
            </a:extLst>
          </p:cNvPr>
          <p:cNvSpPr txBox="1"/>
          <p:nvPr/>
        </p:nvSpPr>
        <p:spPr>
          <a:xfrm>
            <a:off x="259927" y="1303878"/>
            <a:ext cx="6171134" cy="5438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3" indent="-342900">
              <a:buFont typeface="Arial"/>
              <a:buChar char="•"/>
              <a:defRPr/>
            </a:pPr>
            <a:r>
              <a:rPr lang="en-US" sz="2400" b="1">
                <a:solidFill>
                  <a:schemeClr val="accent5">
                    <a:lumMod val="76000"/>
                  </a:schemeClr>
                </a:solidFill>
                <a:latin typeface="Aptos Display"/>
                <a:cs typeface="Arial"/>
              </a:rPr>
              <a:t>Project/Program Implementation Costs</a:t>
            </a:r>
            <a:endParaRPr lang="en-US" sz="2400" b="1" i="0" u="none" strike="noStrike" kern="1200" cap="none" spc="0" normalizeH="0" baseline="0" noProof="0">
              <a:ln>
                <a:noFill/>
              </a:ln>
              <a:solidFill>
                <a:schemeClr val="accent5">
                  <a:lumMod val="76000"/>
                </a:schemeClr>
              </a:solidFill>
              <a:effectLst/>
              <a:uLnTx/>
              <a:uFillTx/>
              <a:latin typeface="Aptos Display"/>
              <a:cs typeface="Arial"/>
            </a:endParaRPr>
          </a:p>
          <a:p>
            <a:pPr marL="1257300" indent="-342900">
              <a:buFont typeface="Courier New"/>
              <a:buChar char="o"/>
            </a:pPr>
            <a:r>
              <a:rPr lang="en-US" sz="1900">
                <a:solidFill>
                  <a:srgbClr val="113861"/>
                </a:solidFill>
                <a:latin typeface="Aptos Display"/>
                <a:cs typeface="Arial"/>
              </a:rPr>
              <a:t>Program-related supplies and materials</a:t>
            </a:r>
          </a:p>
          <a:p>
            <a:pPr marL="1257300" lvl="4" indent="-342900">
              <a:buFont typeface="Courier New"/>
              <a:buChar char="o"/>
            </a:pPr>
            <a:r>
              <a:rPr lang="en-US" sz="1900">
                <a:solidFill>
                  <a:srgbClr val="113861"/>
                </a:solidFill>
                <a:latin typeface="Aptos Display"/>
                <a:cs typeface="Arial"/>
              </a:rPr>
              <a:t>Space rental for public programming</a:t>
            </a:r>
          </a:p>
          <a:p>
            <a:pPr marL="1257300" lvl="4" indent="-342900">
              <a:buFont typeface="Courier New"/>
              <a:buChar char="o"/>
            </a:pPr>
            <a:r>
              <a:rPr lang="en-US" sz="1900">
                <a:solidFill>
                  <a:srgbClr val="113861"/>
                </a:solidFill>
                <a:latin typeface="Aptos Display"/>
                <a:cs typeface="Arial"/>
              </a:rPr>
              <a:t>Marketing and outreach expenses that prioritize community-based distribution strategies designed to reach audiences with limited access to arts and cultural programming, including place-based outreach, partnerships with local organizations, and targeted digital campaigns – ex. geotargeted or language-specific social media advertising. (Up to $3k in support)</a:t>
            </a:r>
          </a:p>
          <a:p>
            <a:pPr marL="1257300" lvl="4" indent="-342900">
              <a:buFont typeface="Courier New"/>
              <a:buChar char="o"/>
            </a:pPr>
            <a:r>
              <a:rPr lang="en-US" sz="1900">
                <a:solidFill>
                  <a:srgbClr val="113861"/>
                </a:solidFill>
                <a:latin typeface="Aptos Display"/>
                <a:cs typeface="Arial"/>
              </a:rPr>
              <a:t>Documentation and evaluation related to measuring access, participation, and community impact</a:t>
            </a:r>
          </a:p>
          <a:p>
            <a:pPr marL="1257300" lvl="4" indent="-342900">
              <a:buFont typeface="Courier New"/>
              <a:buChar char="o"/>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
        <p:nvSpPr>
          <p:cNvPr id="9" name="TextBox 8">
            <a:extLst>
              <a:ext uri="{FF2B5EF4-FFF2-40B4-BE49-F238E27FC236}">
                <a16:creationId xmlns:a16="http://schemas.microsoft.com/office/drawing/2014/main" id="{1CB8FF4C-6F33-683B-5062-EE179790D179}"/>
              </a:ext>
            </a:extLst>
          </p:cNvPr>
          <p:cNvSpPr txBox="1"/>
          <p:nvPr/>
        </p:nvSpPr>
        <p:spPr>
          <a:xfrm>
            <a:off x="6299264" y="1776708"/>
            <a:ext cx="5733471"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3" indent="-342900">
              <a:buFont typeface="Arial"/>
              <a:buChar char="•"/>
              <a:defRPr/>
            </a:pPr>
            <a:r>
              <a:rPr lang="en-US" sz="2400" b="1">
                <a:solidFill>
                  <a:schemeClr val="accent5">
                    <a:lumMod val="76000"/>
                  </a:schemeClr>
                </a:solidFill>
                <a:latin typeface="Aptos Display"/>
                <a:cs typeface="Arial"/>
              </a:rPr>
              <a:t>Artist &amp; Facilitator Support</a:t>
            </a:r>
          </a:p>
          <a:p>
            <a:pPr marL="1257300" indent="-342900">
              <a:buFont typeface="Courier New"/>
              <a:buChar char="o"/>
              <a:defRPr/>
            </a:pPr>
            <a:r>
              <a:rPr lang="en-US" sz="1900">
                <a:solidFill>
                  <a:srgbClr val="113861"/>
                </a:solidFill>
                <a:latin typeface="Aptos Display"/>
                <a:cs typeface="Arial"/>
              </a:rPr>
              <a:t>Fees, honoraria, or stipends for artists, scientists, historians, educators, and culture bearers</a:t>
            </a:r>
          </a:p>
          <a:p>
            <a:pPr marL="1257300" lvl="4" indent="-342900">
              <a:buFont typeface="Courier New"/>
              <a:buChar char="o"/>
              <a:defRPr/>
            </a:pPr>
            <a:r>
              <a:rPr lang="en-US" sz="1900">
                <a:solidFill>
                  <a:srgbClr val="113861"/>
                </a:solidFill>
                <a:latin typeface="Aptos Display"/>
                <a:cs typeface="Arial"/>
              </a:rPr>
              <a:t>Support for consultants or projected-based leaders, collaborators, or facilitators (non-salaried staff)</a:t>
            </a:r>
          </a:p>
          <a:p>
            <a:pPr marL="1257300" lvl="4" indent="-342900">
              <a:buFont typeface="Courier New"/>
              <a:buChar char="o"/>
              <a:defRPr/>
            </a:pPr>
            <a:r>
              <a:rPr lang="en-US" sz="1900">
                <a:solidFill>
                  <a:srgbClr val="113861"/>
                </a:solidFill>
                <a:latin typeface="Aptos Display"/>
                <a:cs typeface="Arial"/>
              </a:rPr>
              <a:t>Training directly tied to the proposed project’s delivery and community impact (ex. Teaching Artist training fees)</a:t>
            </a:r>
          </a:p>
          <a:p>
            <a:pPr marL="1257300" lvl="4" indent="-342900">
              <a:buFont typeface="Courier New"/>
              <a:buChar char="o"/>
              <a:defRPr/>
            </a:pPr>
            <a:endParaRPr lang="en-US" sz="1900">
              <a:solidFill>
                <a:srgbClr val="113861"/>
              </a:solidFill>
              <a:latin typeface="Aptos Display"/>
              <a:cs typeface="Arial"/>
            </a:endParaRPr>
          </a:p>
        </p:txBody>
      </p:sp>
    </p:spTree>
    <p:extLst>
      <p:ext uri="{BB962C8B-B14F-4D97-AF65-F5344CB8AC3E}">
        <p14:creationId xmlns:p14="http://schemas.microsoft.com/office/powerpoint/2010/main" val="1781468038"/>
      </p:ext>
    </p:extLst>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2AACDE9C-2DC4-9E31-512D-C19411B3E5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C1FDDE3-E811-973A-6650-1684266E231D}"/>
              </a:ext>
            </a:extLst>
          </p:cNvPr>
          <p:cNvSpPr/>
          <p:nvPr/>
        </p:nvSpPr>
        <p:spPr>
          <a:xfrm rot="6492645" flipV="1">
            <a:off x="1214237" y="4379982"/>
            <a:ext cx="3226900" cy="6249279"/>
          </a:xfrm>
          <a:custGeom>
            <a:avLst/>
            <a:gdLst/>
            <a:ahLst/>
            <a:cxnLst/>
            <a:rect l="l" t="t" r="r" b="b"/>
            <a:pathLst>
              <a:path w="4840350" h="9373918">
                <a:moveTo>
                  <a:pt x="0" y="9373918"/>
                </a:moveTo>
                <a:lnTo>
                  <a:pt x="4840350" y="9373918"/>
                </a:lnTo>
                <a:lnTo>
                  <a:pt x="4840350" y="0"/>
                </a:lnTo>
                <a:lnTo>
                  <a:pt x="0" y="0"/>
                </a:lnTo>
                <a:lnTo>
                  <a:pt x="0" y="937391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65A675C6-F45D-FC14-DC4E-8964EF89DB97}"/>
              </a:ext>
            </a:extLst>
          </p:cNvPr>
          <p:cNvSpPr/>
          <p:nvPr/>
        </p:nvSpPr>
        <p:spPr>
          <a:xfrm rot="616494">
            <a:off x="-274780" y="6124910"/>
            <a:ext cx="3314916" cy="1467552"/>
          </a:xfrm>
          <a:custGeom>
            <a:avLst/>
            <a:gdLst/>
            <a:ahLst/>
            <a:cxnLst/>
            <a:rect l="l" t="t" r="r" b="b"/>
            <a:pathLst>
              <a:path w="4972374" h="2201328">
                <a:moveTo>
                  <a:pt x="0" y="0"/>
                </a:moveTo>
                <a:lnTo>
                  <a:pt x="4972373" y="0"/>
                </a:lnTo>
                <a:lnTo>
                  <a:pt x="4972373" y="2201328"/>
                </a:lnTo>
                <a:lnTo>
                  <a:pt x="0" y="2201328"/>
                </a:lnTo>
                <a:lnTo>
                  <a:pt x="0" y="0"/>
                </a:lnTo>
                <a:close/>
              </a:path>
            </a:pathLst>
          </a:custGeom>
          <a:blipFill>
            <a:blip r:embed="rId4"/>
            <a:stretch>
              <a:fillRect b="-13407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6A34D81E-3A42-254A-9405-10F4BE8DF9C8}"/>
              </a:ext>
            </a:extLst>
          </p:cNvPr>
          <p:cNvSpPr/>
          <p:nvPr/>
        </p:nvSpPr>
        <p:spPr>
          <a:xfrm>
            <a:off x="10271097" y="-163081"/>
            <a:ext cx="2123683" cy="1046397"/>
          </a:xfrm>
          <a:custGeom>
            <a:avLst/>
            <a:gdLst/>
            <a:ahLst/>
            <a:cxnLst/>
            <a:rect l="l" t="t" r="r" b="b"/>
            <a:pathLst>
              <a:path w="3185525" h="1569595">
                <a:moveTo>
                  <a:pt x="0" y="0"/>
                </a:moveTo>
                <a:lnTo>
                  <a:pt x="3185525" y="0"/>
                </a:lnTo>
                <a:lnTo>
                  <a:pt x="3185525" y="1569595"/>
                </a:lnTo>
                <a:lnTo>
                  <a:pt x="0" y="1569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F639643A-D594-22C9-5DE5-77CB08CD48E1}"/>
              </a:ext>
            </a:extLst>
          </p:cNvPr>
          <p:cNvSpPr txBox="1"/>
          <p:nvPr/>
        </p:nvSpPr>
        <p:spPr>
          <a:xfrm>
            <a:off x="154654" y="100648"/>
            <a:ext cx="11396064" cy="836960"/>
          </a:xfrm>
          <a:prstGeom prst="rect">
            <a:avLst/>
          </a:prstGeom>
        </p:spPr>
        <p:txBody>
          <a:bodyPr wrap="square" lIns="0" tIns="0" rIns="0" bIns="0" rtlCol="0" anchor="t">
            <a:spAutoFit/>
          </a:bodyPr>
          <a:lstStyle/>
          <a:p>
            <a:pPr defTabSz="609630">
              <a:lnSpc>
                <a:spcPts val="7333"/>
              </a:lnSpc>
              <a:defRPr/>
            </a:pPr>
            <a:r>
              <a:rPr lang="en-US" sz="4000" b="1">
                <a:solidFill>
                  <a:srgbClr val="2A3C63"/>
                </a:solidFill>
                <a:latin typeface="IBM Plex Serif"/>
                <a:sym typeface="IBM Plex Serif"/>
              </a:rPr>
              <a:t>What are examples of eligible </a:t>
            </a:r>
            <a:r>
              <a:rPr lang="en-US" sz="4000" b="1" u="sng">
                <a:solidFill>
                  <a:srgbClr val="2A3C63"/>
                </a:solidFill>
                <a:latin typeface="IBM Plex Serif"/>
                <a:sym typeface="IBM Plex Serif"/>
              </a:rPr>
              <a:t>expenses</a:t>
            </a:r>
            <a:r>
              <a:rPr lang="en-US" sz="4000" b="1">
                <a:solidFill>
                  <a:srgbClr val="2A3C63"/>
                </a:solidFill>
                <a:latin typeface="IBM Plex Serif"/>
                <a:sym typeface="IBM Plex Serif"/>
              </a:rPr>
              <a:t>?</a:t>
            </a:r>
            <a:endParaRPr lang="en-US" sz="4000" b="1" i="0" u="none" strike="noStrike" kern="1200" cap="none" spc="0" normalizeH="0" baseline="0" noProof="0">
              <a:ln>
                <a:noFill/>
              </a:ln>
              <a:solidFill>
                <a:srgbClr val="2A3C63"/>
              </a:solidFill>
              <a:effectLst/>
              <a:uLnTx/>
              <a:uFillTx/>
              <a:latin typeface="IBM Plex Serif"/>
            </a:endParaRPr>
          </a:p>
        </p:txBody>
      </p:sp>
      <p:sp>
        <p:nvSpPr>
          <p:cNvPr id="14" name="Freeform 3">
            <a:extLst>
              <a:ext uri="{FF2B5EF4-FFF2-40B4-BE49-F238E27FC236}">
                <a16:creationId xmlns:a16="http://schemas.microsoft.com/office/drawing/2014/main" id="{DF21841C-E90D-7585-C52E-E1EB2919036D}"/>
              </a:ext>
            </a:extLst>
          </p:cNvPr>
          <p:cNvSpPr/>
          <p:nvPr/>
        </p:nvSpPr>
        <p:spPr>
          <a:xfrm rot="13448798">
            <a:off x="10356911" y="-1563672"/>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CDBCBB2C-5135-6038-4F0B-69A519A202D5}"/>
              </a:ext>
            </a:extLst>
          </p:cNvPr>
          <p:cNvSpPr/>
          <p:nvPr/>
        </p:nvSpPr>
        <p:spPr>
          <a:xfrm rot="1920000" flipH="1">
            <a:off x="-2581332" y="3474939"/>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4101C1C3-957B-8B75-EE4D-6C3C3F907918}"/>
              </a:ext>
            </a:extLst>
          </p:cNvPr>
          <p:cNvSpPr txBox="1"/>
          <p:nvPr/>
        </p:nvSpPr>
        <p:spPr>
          <a:xfrm>
            <a:off x="154419" y="1280432"/>
            <a:ext cx="6464210" cy="6592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3" indent="-342900">
              <a:buFont typeface="Arial"/>
              <a:buChar char="•"/>
              <a:defRPr/>
            </a:pPr>
            <a:r>
              <a:rPr lang="en-US" sz="2400" b="1">
                <a:solidFill>
                  <a:schemeClr val="accent5">
                    <a:lumMod val="76000"/>
                  </a:schemeClr>
                </a:solidFill>
                <a:latin typeface="Aptos Display"/>
                <a:cs typeface="Arial"/>
              </a:rPr>
              <a:t>Access &amp; Inclusion Supports,</a:t>
            </a:r>
            <a:r>
              <a:rPr lang="en-US" sz="2400" b="1">
                <a:solidFill>
                  <a:srgbClr val="113861"/>
                </a:solidFill>
                <a:latin typeface="Aptos Display"/>
                <a:cs typeface="Arial"/>
              </a:rPr>
              <a:t> </a:t>
            </a:r>
            <a:r>
              <a:rPr lang="en-US" sz="1900">
                <a:solidFill>
                  <a:srgbClr val="113861"/>
                </a:solidFill>
                <a:latin typeface="Aptos Display"/>
                <a:cs typeface="Arial"/>
              </a:rPr>
              <a:t>including but not limited to:</a:t>
            </a:r>
            <a:endParaRPr lang="en-US" sz="1900" i="0" u="none" strike="noStrike" kern="1200" cap="none" spc="0" normalizeH="0" baseline="0" noProof="0">
              <a:ln>
                <a:noFill/>
              </a:ln>
              <a:solidFill>
                <a:srgbClr val="113861"/>
              </a:solidFill>
              <a:effectLst/>
              <a:uLnTx/>
              <a:uFillTx/>
              <a:latin typeface="Aptos Display"/>
              <a:cs typeface="Arial"/>
            </a:endParaRPr>
          </a:p>
          <a:p>
            <a:pPr marL="1257300" indent="-342900">
              <a:buFont typeface="Courier New"/>
              <a:buChar char="o"/>
            </a:pPr>
            <a:r>
              <a:rPr lang="en-US" sz="1900" b="1">
                <a:solidFill>
                  <a:schemeClr val="tx2">
                    <a:lumMod val="76000"/>
                    <a:lumOff val="24000"/>
                  </a:schemeClr>
                </a:solidFill>
                <a:latin typeface="Aptos Display"/>
                <a:cs typeface="Arial"/>
              </a:rPr>
              <a:t>Accessibility Accommodations</a:t>
            </a:r>
          </a:p>
          <a:p>
            <a:pPr marL="1714500" indent="-342900">
              <a:buFont typeface="Courier New"/>
              <a:buChar char="o"/>
            </a:pPr>
            <a:r>
              <a:rPr lang="en-US" sz="1900">
                <a:solidFill>
                  <a:srgbClr val="113861"/>
                </a:solidFill>
                <a:latin typeface="Aptos Display"/>
              </a:rPr>
              <a:t>American Sign Language (ASL) interpretation</a:t>
            </a:r>
          </a:p>
          <a:p>
            <a:pPr marL="1714500" lvl="1" indent="-342900">
              <a:buFont typeface="Courier New"/>
              <a:buChar char="o"/>
            </a:pPr>
            <a:r>
              <a:rPr lang="en-US" sz="1900">
                <a:solidFill>
                  <a:srgbClr val="113861"/>
                </a:solidFill>
                <a:latin typeface="Aptos Display"/>
              </a:rPr>
              <a:t>Captioning (live or recorded)</a:t>
            </a:r>
          </a:p>
          <a:p>
            <a:pPr marL="1714500" lvl="1" indent="-342900">
              <a:buFont typeface="Courier New"/>
              <a:buChar char="o"/>
            </a:pPr>
            <a:r>
              <a:rPr lang="en-US" sz="1900">
                <a:solidFill>
                  <a:srgbClr val="113861"/>
                </a:solidFill>
                <a:latin typeface="Aptos Display"/>
              </a:rPr>
              <a:t>Audio description</a:t>
            </a:r>
          </a:p>
          <a:p>
            <a:pPr marL="1714500" lvl="1" indent="-342900">
              <a:buFont typeface="Courier New"/>
              <a:buChar char="o"/>
            </a:pPr>
            <a:r>
              <a:rPr lang="en-US" sz="1900">
                <a:solidFill>
                  <a:srgbClr val="113861"/>
                </a:solidFill>
                <a:latin typeface="Aptos Display"/>
              </a:rPr>
              <a:t>Large-print, Braille, multilingual, or alternative-format materials</a:t>
            </a:r>
          </a:p>
          <a:p>
            <a:pPr marL="1714500" lvl="1" indent="-342900">
              <a:buFont typeface="Courier New"/>
              <a:buChar char="o"/>
            </a:pPr>
            <a:r>
              <a:rPr lang="en-US" sz="1900">
                <a:solidFill>
                  <a:srgbClr val="113861"/>
                </a:solidFill>
                <a:latin typeface="Aptos Display"/>
              </a:rPr>
              <a:t>Sensory-friendly program design, including modified lighting, sound, or structured experiences</a:t>
            </a:r>
          </a:p>
          <a:p>
            <a:pPr marL="1257300" indent="-342900">
              <a:buFont typeface="Courier New"/>
              <a:buChar char="o"/>
            </a:pPr>
            <a:r>
              <a:rPr lang="en-US" sz="1900" b="1">
                <a:solidFill>
                  <a:schemeClr val="tx2">
                    <a:lumMod val="76000"/>
                    <a:lumOff val="24000"/>
                  </a:schemeClr>
                </a:solidFill>
                <a:latin typeface="Aptos Display"/>
              </a:rPr>
              <a:t>Physical and logistical supports</a:t>
            </a:r>
          </a:p>
          <a:p>
            <a:pPr marL="1714500" indent="-342900">
              <a:buFont typeface="Courier New"/>
              <a:buChar char="o"/>
            </a:pPr>
            <a:r>
              <a:rPr lang="en-US" sz="1900">
                <a:solidFill>
                  <a:srgbClr val="113861"/>
                </a:solidFill>
                <a:latin typeface="Aptos Display"/>
                <a:cs typeface="Arial"/>
              </a:rPr>
              <a:t>Transportation assistance for participants or audiences (e.g., bus rentals, ride stipends, or shuttle services)</a:t>
            </a:r>
          </a:p>
          <a:p>
            <a:pPr marL="1714500" lvl="1" indent="-342900">
              <a:buFont typeface="Courier New"/>
              <a:buChar char="o"/>
            </a:pPr>
            <a:r>
              <a:rPr lang="en-US" sz="1900">
                <a:solidFill>
                  <a:srgbClr val="113861"/>
                </a:solidFill>
                <a:latin typeface="Aptos Display"/>
                <a:cs typeface="Arial"/>
              </a:rPr>
              <a:t>Adaptive equipment or materials necessary to ensure inclusive participation</a:t>
            </a:r>
          </a:p>
          <a:p>
            <a:pPr marL="1714500" lvl="1" indent="-342900">
              <a:buFont typeface="Courier New"/>
              <a:buChar char="o"/>
            </a:pPr>
            <a:endParaRPr lang="en-US">
              <a:solidFill>
                <a:srgbClr val="000000"/>
              </a:solidFill>
              <a:latin typeface="Aptos" panose="02110004020202020204"/>
              <a:cs typeface="Arial"/>
            </a:endParaRPr>
          </a:p>
          <a:p>
            <a:pPr marL="1257300" lvl="4" indent="-342900">
              <a:buFont typeface="Courier New"/>
              <a:buChar char="o"/>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
        <p:nvSpPr>
          <p:cNvPr id="9" name="TextBox 8">
            <a:extLst>
              <a:ext uri="{FF2B5EF4-FFF2-40B4-BE49-F238E27FC236}">
                <a16:creationId xmlns:a16="http://schemas.microsoft.com/office/drawing/2014/main" id="{A58DB291-950E-5567-5FEF-59AA97E14C1E}"/>
              </a:ext>
            </a:extLst>
          </p:cNvPr>
          <p:cNvSpPr txBox="1"/>
          <p:nvPr/>
        </p:nvSpPr>
        <p:spPr>
          <a:xfrm>
            <a:off x="5853787" y="1952554"/>
            <a:ext cx="6073439"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57300" lvl="4" indent="-342900">
              <a:buFont typeface="Courier New"/>
              <a:buChar char="o"/>
              <a:defRPr/>
            </a:pPr>
            <a:r>
              <a:rPr lang="en-US" sz="1900" b="1">
                <a:solidFill>
                  <a:schemeClr val="tx2">
                    <a:lumMod val="76000"/>
                    <a:lumOff val="24000"/>
                  </a:schemeClr>
                </a:solidFill>
                <a:latin typeface="Aptos Display"/>
                <a:cs typeface="Arial"/>
              </a:rPr>
              <a:t>Subsidized tickets</a:t>
            </a:r>
            <a:endParaRPr lang="en-US">
              <a:solidFill>
                <a:schemeClr val="tx2">
                  <a:lumMod val="76000"/>
                  <a:lumOff val="24000"/>
                </a:schemeClr>
              </a:solidFill>
            </a:endParaRPr>
          </a:p>
          <a:p>
            <a:pPr marL="1714500" lvl="1" indent="-342900">
              <a:buFont typeface="Courier New"/>
              <a:buChar char="o"/>
              <a:defRPr/>
            </a:pPr>
            <a:r>
              <a:rPr lang="en-US" sz="1900">
                <a:solidFill>
                  <a:srgbClr val="113861"/>
                </a:solidFill>
                <a:latin typeface="Aptos Display"/>
                <a:cs typeface="Arial"/>
              </a:rPr>
              <a:t> These must be intentionally directed to individuals and/or organizations with demonstrated financial need, rather than general promotional or discount-based offers (ex. BOGO or limited-time sales). Applicants must present an existing, public-facing scholarship or access program – most commonly a website link to this resource (up to $5k in support).</a:t>
            </a:r>
          </a:p>
          <a:p>
            <a:pPr marL="1257300" lvl="4" indent="-342900">
              <a:buFont typeface="Courier New"/>
              <a:buChar char="o"/>
              <a:defRPr/>
            </a:pPr>
            <a:endParaRPr lang="en-US" sz="1900">
              <a:solidFill>
                <a:srgbClr val="113861"/>
              </a:solidFill>
              <a:latin typeface="Aptos Display"/>
              <a:cs typeface="Arial"/>
            </a:endParaRPr>
          </a:p>
        </p:txBody>
      </p:sp>
    </p:spTree>
    <p:extLst>
      <p:ext uri="{BB962C8B-B14F-4D97-AF65-F5344CB8AC3E}">
        <p14:creationId xmlns:p14="http://schemas.microsoft.com/office/powerpoint/2010/main" val="2651004326"/>
      </p:ext>
    </p:extLst>
  </p:cSld>
  <p:clrMapOvr>
    <a:masterClrMapping/>
  </p:clrMapOvr>
  <p:transition spd="med">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D0A0F403-216A-EE48-4848-9EF5B76D643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B0DF29-C7B3-D44D-7D97-AD29F10BD1AC}"/>
              </a:ext>
            </a:extLst>
          </p:cNvPr>
          <p:cNvSpPr/>
          <p:nvPr/>
        </p:nvSpPr>
        <p:spPr>
          <a:xfrm rot="6492645" flipV="1">
            <a:off x="1214237" y="4379982"/>
            <a:ext cx="3226900" cy="6249279"/>
          </a:xfrm>
          <a:custGeom>
            <a:avLst/>
            <a:gdLst/>
            <a:ahLst/>
            <a:cxnLst/>
            <a:rect l="l" t="t" r="r" b="b"/>
            <a:pathLst>
              <a:path w="4840350" h="9373918">
                <a:moveTo>
                  <a:pt x="0" y="9373918"/>
                </a:moveTo>
                <a:lnTo>
                  <a:pt x="4840350" y="9373918"/>
                </a:lnTo>
                <a:lnTo>
                  <a:pt x="4840350" y="0"/>
                </a:lnTo>
                <a:lnTo>
                  <a:pt x="0" y="0"/>
                </a:lnTo>
                <a:lnTo>
                  <a:pt x="0" y="937391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F654D08D-9C0A-A9E6-638D-0B5316F558FF}"/>
              </a:ext>
            </a:extLst>
          </p:cNvPr>
          <p:cNvSpPr/>
          <p:nvPr/>
        </p:nvSpPr>
        <p:spPr>
          <a:xfrm rot="616494">
            <a:off x="-274780" y="6124910"/>
            <a:ext cx="3314916" cy="1467552"/>
          </a:xfrm>
          <a:custGeom>
            <a:avLst/>
            <a:gdLst/>
            <a:ahLst/>
            <a:cxnLst/>
            <a:rect l="l" t="t" r="r" b="b"/>
            <a:pathLst>
              <a:path w="4972374" h="2201328">
                <a:moveTo>
                  <a:pt x="0" y="0"/>
                </a:moveTo>
                <a:lnTo>
                  <a:pt x="4972373" y="0"/>
                </a:lnTo>
                <a:lnTo>
                  <a:pt x="4972373" y="2201328"/>
                </a:lnTo>
                <a:lnTo>
                  <a:pt x="0" y="2201328"/>
                </a:lnTo>
                <a:lnTo>
                  <a:pt x="0" y="0"/>
                </a:lnTo>
                <a:close/>
              </a:path>
            </a:pathLst>
          </a:custGeom>
          <a:blipFill>
            <a:blip r:embed="rId4"/>
            <a:stretch>
              <a:fillRect b="-13407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8BEF883D-570F-025F-993E-2DCD19BC3DC5}"/>
              </a:ext>
            </a:extLst>
          </p:cNvPr>
          <p:cNvSpPr/>
          <p:nvPr/>
        </p:nvSpPr>
        <p:spPr>
          <a:xfrm>
            <a:off x="10271097" y="-163081"/>
            <a:ext cx="2123683" cy="1046397"/>
          </a:xfrm>
          <a:custGeom>
            <a:avLst/>
            <a:gdLst/>
            <a:ahLst/>
            <a:cxnLst/>
            <a:rect l="l" t="t" r="r" b="b"/>
            <a:pathLst>
              <a:path w="3185525" h="1569595">
                <a:moveTo>
                  <a:pt x="0" y="0"/>
                </a:moveTo>
                <a:lnTo>
                  <a:pt x="3185525" y="0"/>
                </a:lnTo>
                <a:lnTo>
                  <a:pt x="3185525" y="1569595"/>
                </a:lnTo>
                <a:lnTo>
                  <a:pt x="0" y="1569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A993CC98-3280-4334-D0A7-EBC397A3F220}"/>
              </a:ext>
            </a:extLst>
          </p:cNvPr>
          <p:cNvSpPr txBox="1"/>
          <p:nvPr/>
        </p:nvSpPr>
        <p:spPr>
          <a:xfrm>
            <a:off x="154654" y="100648"/>
            <a:ext cx="9801726" cy="874214"/>
          </a:xfrm>
          <a:prstGeom prst="rect">
            <a:avLst/>
          </a:prstGeom>
        </p:spPr>
        <p:txBody>
          <a:bodyPr wrap="square" lIns="0" tIns="0" rIns="0" bIns="0" rtlCol="0" anchor="t">
            <a:spAutoFit/>
          </a:bodyPr>
          <a:lstStyle/>
          <a:p>
            <a:pPr defTabSz="609630">
              <a:lnSpc>
                <a:spcPts val="7333"/>
              </a:lnSpc>
              <a:defRPr/>
            </a:pPr>
            <a:r>
              <a:rPr lang="en-US" sz="5000">
                <a:solidFill>
                  <a:srgbClr val="2A3C63"/>
                </a:solidFill>
                <a:latin typeface="IBM Plex Serif"/>
                <a:sym typeface="IBM Plex Serif"/>
              </a:rPr>
              <a:t>What is </a:t>
            </a:r>
            <a:r>
              <a:rPr lang="en-US" sz="5000" b="1">
                <a:solidFill>
                  <a:schemeClr val="accent5">
                    <a:lumMod val="76000"/>
                  </a:schemeClr>
                </a:solidFill>
                <a:latin typeface="IBM Plex Serif"/>
                <a:sym typeface="IBM Plex Serif"/>
              </a:rPr>
              <a:t>not</a:t>
            </a:r>
            <a:r>
              <a:rPr lang="en-US" sz="5000">
                <a:solidFill>
                  <a:srgbClr val="2A3C63"/>
                </a:solidFill>
                <a:latin typeface="IBM Plex Serif"/>
                <a:sym typeface="IBM Plex Serif"/>
              </a:rPr>
              <a:t> eligible?</a:t>
            </a:r>
            <a:endParaRPr kumimoji="0" lang="en-US" sz="50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3">
            <a:extLst>
              <a:ext uri="{FF2B5EF4-FFF2-40B4-BE49-F238E27FC236}">
                <a16:creationId xmlns:a16="http://schemas.microsoft.com/office/drawing/2014/main" id="{F62B0997-D791-C82F-0706-8A7C326A329E}"/>
              </a:ext>
            </a:extLst>
          </p:cNvPr>
          <p:cNvSpPr/>
          <p:nvPr/>
        </p:nvSpPr>
        <p:spPr>
          <a:xfrm rot="13448798">
            <a:off x="9102542" y="-1821580"/>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377287BA-EC3F-B2E4-450E-E6A6F7F74DA5}"/>
              </a:ext>
            </a:extLst>
          </p:cNvPr>
          <p:cNvSpPr/>
          <p:nvPr/>
        </p:nvSpPr>
        <p:spPr>
          <a:xfrm rot="1920000" flipH="1">
            <a:off x="-2581332" y="3474939"/>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9BBD360E-F7D1-D298-B510-D0FAF64F4239}"/>
              </a:ext>
            </a:extLst>
          </p:cNvPr>
          <p:cNvSpPr txBox="1"/>
          <p:nvPr/>
        </p:nvSpPr>
        <p:spPr>
          <a:xfrm>
            <a:off x="-560689" y="975632"/>
            <a:ext cx="6780734" cy="5946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marR="0" lvl="3" indent="-457200" algn="l" defTabSz="914400" rtl="0" eaLnBrk="1" fontAlgn="auto" latinLnBrk="0" hangingPunct="1">
              <a:lnSpc>
                <a:spcPct val="100000"/>
              </a:lnSpc>
              <a:spcBef>
                <a:spcPts val="0"/>
              </a:spcBef>
              <a:spcAft>
                <a:spcPts val="0"/>
              </a:spcAft>
              <a:buClrTx/>
              <a:buSzTx/>
              <a:buFont typeface="Arial"/>
              <a:buChar char="•"/>
              <a:tabLst/>
              <a:defRPr/>
            </a:pPr>
            <a:endParaRPr lang="en-US" sz="1900" i="0" u="none" strike="noStrike" kern="1200" cap="none" spc="0" normalizeH="0" baseline="0" noProof="0">
              <a:ln>
                <a:noFill/>
              </a:ln>
              <a:solidFill>
                <a:srgbClr val="113861"/>
              </a:solidFill>
              <a:effectLst/>
              <a:uLnTx/>
              <a:uFillTx/>
              <a:latin typeface="Aptos Display"/>
              <a:cs typeface="Arial"/>
            </a:endParaRPr>
          </a:p>
          <a:p>
            <a:pPr marL="1828800" indent="-457200">
              <a:buFont typeface="Arial"/>
              <a:buChar char="•"/>
            </a:pPr>
            <a:r>
              <a:rPr lang="en-US" sz="1900">
                <a:solidFill>
                  <a:srgbClr val="113861"/>
                </a:solidFill>
                <a:latin typeface="Aptos Display"/>
                <a:cs typeface="Arial"/>
              </a:rPr>
              <a:t>General operating support</a:t>
            </a:r>
          </a:p>
          <a:p>
            <a:pPr marL="1828800" lvl="3" indent="-457200">
              <a:buFont typeface="Arial"/>
              <a:buChar char="•"/>
            </a:pPr>
            <a:r>
              <a:rPr lang="en-US" sz="1900">
                <a:solidFill>
                  <a:schemeClr val="accent5">
                    <a:lumMod val="76000"/>
                  </a:schemeClr>
                </a:solidFill>
                <a:latin typeface="Aptos Display"/>
                <a:cs typeface="Arial"/>
              </a:rPr>
              <a:t>Existing staff salaries or benefits</a:t>
            </a:r>
          </a:p>
          <a:p>
            <a:pPr marL="1828800" lvl="3" indent="-457200">
              <a:buFont typeface="Arial"/>
              <a:buChar char="•"/>
            </a:pPr>
            <a:r>
              <a:rPr lang="en-US" sz="1900">
                <a:solidFill>
                  <a:srgbClr val="113861"/>
                </a:solidFill>
                <a:latin typeface="Aptos Display"/>
                <a:cs typeface="Arial"/>
              </a:rPr>
              <a:t>Multi-year requests</a:t>
            </a:r>
          </a:p>
          <a:p>
            <a:pPr marL="1828800" lvl="3" indent="-457200">
              <a:buFont typeface="Arial"/>
              <a:buChar char="•"/>
            </a:pPr>
            <a:r>
              <a:rPr lang="en-US" sz="1900">
                <a:solidFill>
                  <a:schemeClr val="accent5">
                    <a:lumMod val="76000"/>
                  </a:schemeClr>
                </a:solidFill>
                <a:latin typeface="Aptos Display"/>
                <a:cs typeface="Arial"/>
              </a:rPr>
              <a:t>Food or catering costs</a:t>
            </a:r>
          </a:p>
          <a:p>
            <a:pPr marL="1828800" lvl="3" indent="-457200">
              <a:buFont typeface="Arial"/>
              <a:buChar char="•"/>
            </a:pPr>
            <a:r>
              <a:rPr lang="en-US" sz="1900">
                <a:solidFill>
                  <a:srgbClr val="113861"/>
                </a:solidFill>
                <a:latin typeface="Aptos Display"/>
                <a:cs typeface="Arial"/>
              </a:rPr>
              <a:t>Capital improvements or purchase of property</a:t>
            </a:r>
          </a:p>
          <a:p>
            <a:pPr marL="1828800" lvl="3" indent="-457200">
              <a:buFont typeface="Arial"/>
              <a:buChar char="•"/>
            </a:pPr>
            <a:r>
              <a:rPr lang="en-US" sz="1900">
                <a:solidFill>
                  <a:schemeClr val="accent5">
                    <a:lumMod val="76000"/>
                  </a:schemeClr>
                </a:solidFill>
                <a:latin typeface="Aptos Display"/>
                <a:cs typeface="Arial"/>
              </a:rPr>
              <a:t>Debt or debt reduction efforts</a:t>
            </a:r>
          </a:p>
          <a:p>
            <a:pPr marL="1828800" lvl="3" indent="-457200">
              <a:buFont typeface="Arial"/>
              <a:buChar char="•"/>
            </a:pPr>
            <a:r>
              <a:rPr lang="en-US" sz="1900">
                <a:solidFill>
                  <a:srgbClr val="113861"/>
                </a:solidFill>
                <a:latin typeface="Aptos Display"/>
                <a:cs typeface="Arial"/>
              </a:rPr>
              <a:t>Storage space</a:t>
            </a:r>
          </a:p>
          <a:p>
            <a:pPr marL="1828800" lvl="3" indent="-457200">
              <a:buFont typeface="Arial"/>
              <a:buChar char="•"/>
            </a:pPr>
            <a:r>
              <a:rPr lang="en-US" sz="1900">
                <a:solidFill>
                  <a:schemeClr val="accent5">
                    <a:lumMod val="76000"/>
                  </a:schemeClr>
                </a:solidFill>
                <a:latin typeface="Aptos Display"/>
                <a:cs typeface="Arial"/>
              </a:rPr>
              <a:t>Political events for or against a political candidate, ballot measure, or bill.  </a:t>
            </a:r>
          </a:p>
          <a:p>
            <a:pPr marL="1828800" lvl="3" indent="-457200">
              <a:buFont typeface="Arial"/>
              <a:buChar char="•"/>
            </a:pPr>
            <a:r>
              <a:rPr lang="en-US" sz="1900">
                <a:solidFill>
                  <a:srgbClr val="113861"/>
                </a:solidFill>
                <a:latin typeface="Aptos Display"/>
                <a:cs typeface="Arial"/>
              </a:rPr>
              <a:t>Projects already covered fully by another funding source or serving as a fundraiser.</a:t>
            </a:r>
          </a:p>
          <a:p>
            <a:pPr marL="1828800" lvl="3" indent="-457200">
              <a:buFont typeface="Arial"/>
              <a:buChar char="•"/>
            </a:pPr>
            <a:r>
              <a:rPr lang="en-US" sz="1900">
                <a:solidFill>
                  <a:schemeClr val="accent5">
                    <a:lumMod val="76000"/>
                  </a:schemeClr>
                </a:solidFill>
                <a:latin typeface="Aptos Display"/>
                <a:cs typeface="Arial"/>
              </a:rPr>
              <a:t>Retroactive funding (projects that begin before the grant period)</a:t>
            </a:r>
          </a:p>
          <a:p>
            <a:pPr marL="1828800" lvl="3" indent="-457200">
              <a:buFont typeface="Arial"/>
              <a:buChar char="•"/>
            </a:pPr>
            <a:r>
              <a:rPr lang="en-US" sz="1900">
                <a:solidFill>
                  <a:srgbClr val="113861"/>
                </a:solidFill>
                <a:latin typeface="Aptos Display"/>
                <a:cs typeface="Arial"/>
              </a:rPr>
              <a:t>Student work completed for academic credit or as part of an academically supported project, program, or residency.</a:t>
            </a: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b="0" i="0" u="none" strike="noStrike" kern="1200" cap="none" spc="0" normalizeH="0" baseline="0" noProof="0">
              <a:ln>
                <a:noFill/>
              </a:ln>
              <a:solidFill>
                <a:srgbClr val="113861"/>
              </a:solidFill>
              <a:effectLst/>
              <a:uLnTx/>
              <a:uFillTx/>
              <a:latin typeface="Aptos Display"/>
              <a:cs typeface="Arial"/>
            </a:endParaRPr>
          </a:p>
        </p:txBody>
      </p:sp>
      <p:sp>
        <p:nvSpPr>
          <p:cNvPr id="9" name="TextBox 8">
            <a:extLst>
              <a:ext uri="{FF2B5EF4-FFF2-40B4-BE49-F238E27FC236}">
                <a16:creationId xmlns:a16="http://schemas.microsoft.com/office/drawing/2014/main" id="{23BB7A04-2D1A-F35C-2C12-32A34CC00541}"/>
              </a:ext>
            </a:extLst>
          </p:cNvPr>
          <p:cNvSpPr txBox="1"/>
          <p:nvPr/>
        </p:nvSpPr>
        <p:spPr>
          <a:xfrm>
            <a:off x="5056618" y="1202277"/>
            <a:ext cx="6976117" cy="5068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marR="0" lvl="3" indent="-457200" algn="l" defTabSz="914400" rtl="0">
              <a:lnSpc>
                <a:spcPct val="100000"/>
              </a:lnSpc>
              <a:spcBef>
                <a:spcPts val="0"/>
              </a:spcBef>
              <a:spcAft>
                <a:spcPts val="0"/>
              </a:spcAft>
              <a:buClrTx/>
              <a:buSzTx/>
              <a:buFont typeface="Arial"/>
              <a:buChar char="•"/>
              <a:tabLst/>
              <a:defRPr/>
            </a:pPr>
            <a:endParaRPr lang="en-US" sz="1900" i="0" u="none" strike="noStrike" kern="1200" cap="none" spc="0" normalizeH="0" baseline="0" noProof="0">
              <a:ln>
                <a:noFill/>
              </a:ln>
              <a:solidFill>
                <a:srgbClr val="113861"/>
              </a:solidFill>
              <a:effectLst/>
              <a:uLnTx/>
              <a:uFillTx/>
              <a:latin typeface="Aptos Display"/>
              <a:cs typeface="Arial"/>
            </a:endParaRPr>
          </a:p>
          <a:p>
            <a:pPr marL="1828800" indent="-457200">
              <a:buFont typeface="Arial"/>
              <a:buChar char="•"/>
            </a:pPr>
            <a:r>
              <a:rPr lang="en-US" sz="1900">
                <a:solidFill>
                  <a:srgbClr val="113861"/>
                </a:solidFill>
                <a:latin typeface="Aptos Display"/>
                <a:cs typeface="Arial"/>
              </a:rPr>
              <a:t>Projects, productions, workshops, and/or programs that include obscene material. In general, obscene material is considered offensive or indecent, often involving sexual acts or nudity. </a:t>
            </a:r>
            <a:r>
              <a:rPr lang="en-US" sz="1900" i="1">
                <a:solidFill>
                  <a:srgbClr val="113861"/>
                </a:solidFill>
                <a:latin typeface="Aptos Display"/>
                <a:cs typeface="Arial"/>
              </a:rPr>
              <a:t>Determination of whether material is obscene will be solely in the discretion of ASC.</a:t>
            </a:r>
          </a:p>
          <a:p>
            <a:pPr marL="1828800" lvl="3" indent="-457200">
              <a:buFont typeface="Arial"/>
              <a:buChar char="•"/>
            </a:pPr>
            <a:r>
              <a:rPr lang="en-US" sz="1900">
                <a:solidFill>
                  <a:schemeClr val="accent5">
                    <a:lumMod val="76000"/>
                  </a:schemeClr>
                </a:solidFill>
                <a:latin typeface="Aptos Display"/>
                <a:cs typeface="Arial"/>
              </a:rPr>
              <a:t>Projects that are religious in nature or specifically serve only congregation membership, faculty/student body, or other exclusive group are not eligible.</a:t>
            </a:r>
          </a:p>
          <a:p>
            <a:pPr marL="1828800" lvl="3" indent="-457200">
              <a:buFont typeface="Arial"/>
              <a:buChar char="•"/>
            </a:pPr>
            <a:r>
              <a:rPr lang="en-US" sz="1900">
                <a:solidFill>
                  <a:srgbClr val="113861"/>
                </a:solidFill>
                <a:latin typeface="Aptos Display"/>
                <a:cs typeface="Arial"/>
              </a:rPr>
              <a:t>Projects that involve work with PreK-12 children during the school day are not eligible.</a:t>
            </a:r>
          </a:p>
          <a:p>
            <a:pPr marL="1828800" lvl="3" indent="-457200">
              <a:buFont typeface="Arial"/>
              <a:buChar char="•"/>
            </a:pPr>
            <a:r>
              <a:rPr lang="en-US" sz="1900">
                <a:solidFill>
                  <a:schemeClr val="accent5">
                    <a:lumMod val="76000"/>
                  </a:schemeClr>
                </a:solidFill>
                <a:latin typeface="Aptos Display"/>
                <a:cs typeface="Arial"/>
              </a:rPr>
              <a:t>Applicants that have delinquent paperwork for a previously funded ASC grant are not eligible.</a:t>
            </a: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b="0" i="0" u="none" strike="noStrike" kern="1200" cap="none" spc="0" normalizeH="0" baseline="0" noProof="0">
              <a:ln>
                <a:noFill/>
              </a:ln>
              <a:solidFill>
                <a:srgbClr val="113861"/>
              </a:solidFill>
              <a:effectLst/>
              <a:uLnTx/>
              <a:uFillTx/>
              <a:latin typeface="Aptos Display"/>
              <a:cs typeface="Arial"/>
            </a:endParaRPr>
          </a:p>
        </p:txBody>
      </p:sp>
    </p:spTree>
    <p:extLst>
      <p:ext uri="{BB962C8B-B14F-4D97-AF65-F5344CB8AC3E}">
        <p14:creationId xmlns:p14="http://schemas.microsoft.com/office/powerpoint/2010/main" val="2793867789"/>
      </p:ext>
    </p:extLst>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23853B63-DF5C-F578-9716-817AB46DB25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C15D8FB-CECF-830B-3E66-E02396810824}"/>
              </a:ext>
            </a:extLst>
          </p:cNvPr>
          <p:cNvSpPr/>
          <p:nvPr/>
        </p:nvSpPr>
        <p:spPr>
          <a:xfrm>
            <a:off x="-72292" y="-23447"/>
            <a:ext cx="2520461" cy="6881446"/>
          </a:xfrm>
          <a:prstGeom prst="rect">
            <a:avLst/>
          </a:prstGeom>
          <a:solidFill>
            <a:srgbClr val="113861"/>
          </a:solidFill>
          <a:ln>
            <a:solidFill>
              <a:srgbClr val="1138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E38214FF-2550-C94F-4444-A23A3D0E6774}"/>
              </a:ext>
            </a:extLst>
          </p:cNvPr>
          <p:cNvSpPr/>
          <p:nvPr/>
        </p:nvSpPr>
        <p:spPr>
          <a:xfrm flipV="1">
            <a:off x="2448395" y="-245173"/>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F00BD820-3EC8-9D3C-8653-F657556A15D1}"/>
              </a:ext>
            </a:extLst>
          </p:cNvPr>
          <p:cNvSpPr/>
          <p:nvPr/>
        </p:nvSpPr>
        <p:spPr>
          <a:xfrm>
            <a:off x="-7838605"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3">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9E024AD7-5D2A-11D8-DD76-CA4B93580C69}"/>
              </a:ext>
            </a:extLst>
          </p:cNvPr>
          <p:cNvSpPr txBox="1"/>
          <p:nvPr/>
        </p:nvSpPr>
        <p:spPr>
          <a:xfrm>
            <a:off x="2830119" y="107503"/>
            <a:ext cx="8545511" cy="707886"/>
          </a:xfrm>
          <a:prstGeom prst="rect">
            <a:avLst/>
          </a:prstGeom>
          <a:noFill/>
        </p:spPr>
        <p:txBody>
          <a:bodyPr wrap="square" lIns="91440" tIns="45720" rIns="91440" bIns="45720" rtlCol="0" anchor="t">
            <a:spAutoFit/>
          </a:bodyPr>
          <a:lstStyle/>
          <a:p>
            <a:pPr>
              <a:defRPr/>
            </a:pPr>
            <a:r>
              <a:rPr lang="en-US" sz="4000" b="1">
                <a:solidFill>
                  <a:srgbClr val="0E2841">
                    <a:lumMod val="90000"/>
                    <a:lumOff val="10000"/>
                  </a:srgbClr>
                </a:solidFill>
                <a:latin typeface="IBM Plex Serif Medium"/>
              </a:rPr>
              <a:t>Application Components</a:t>
            </a:r>
            <a:endParaRPr kumimoji="0" lang="en-US" sz="4000" b="1"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a typeface="+mn-ea"/>
              <a:cs typeface="+mn-cs"/>
            </a:endParaRPr>
          </a:p>
        </p:txBody>
      </p:sp>
      <p:sp>
        <p:nvSpPr>
          <p:cNvPr id="5" name="TextBox 4">
            <a:extLst>
              <a:ext uri="{FF2B5EF4-FFF2-40B4-BE49-F238E27FC236}">
                <a16:creationId xmlns:a16="http://schemas.microsoft.com/office/drawing/2014/main" id="{B1B06360-7618-75EF-599C-0334AB0BDBA2}"/>
              </a:ext>
            </a:extLst>
          </p:cNvPr>
          <p:cNvSpPr txBox="1"/>
          <p:nvPr/>
        </p:nvSpPr>
        <p:spPr>
          <a:xfrm>
            <a:off x="2452143" y="1122445"/>
            <a:ext cx="9443825" cy="8577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3" indent="-457200">
              <a:buFont typeface="Arial"/>
              <a:buChar char="•"/>
            </a:pPr>
            <a:r>
              <a:rPr lang="en-US" sz="2800" b="1">
                <a:solidFill>
                  <a:schemeClr val="accent5">
                    <a:lumMod val="76000"/>
                  </a:schemeClr>
                </a:solidFill>
                <a:latin typeface="Aptos Display"/>
                <a:cs typeface="Arial"/>
              </a:rPr>
              <a:t>Applicant Overview</a:t>
            </a:r>
          </a:p>
          <a:p>
            <a:pPr marL="1371600" indent="-457200">
              <a:buFont typeface="Calibri"/>
              <a:buChar char="-"/>
            </a:pPr>
            <a:r>
              <a:rPr lang="en-US" sz="2800">
                <a:solidFill>
                  <a:srgbClr val="113861"/>
                </a:solidFill>
                <a:latin typeface="Aptos Display"/>
                <a:cs typeface="Arial"/>
              </a:rPr>
              <a:t>General information for applicant (contact info, address, business type, etc.)</a:t>
            </a:r>
          </a:p>
          <a:p>
            <a:pPr marL="1371600" lvl="4" indent="-457200">
              <a:buFont typeface="Calibri"/>
              <a:buChar char="-"/>
            </a:pPr>
            <a:r>
              <a:rPr lang="en-US" sz="2800">
                <a:solidFill>
                  <a:srgbClr val="113861"/>
                </a:solidFill>
                <a:latin typeface="Aptos Display"/>
                <a:cs typeface="Arial"/>
              </a:rPr>
              <a:t>Applicant artistic mission statement (optional)</a:t>
            </a:r>
          </a:p>
          <a:p>
            <a:pPr marL="1371600" lvl="4" indent="-457200">
              <a:buFont typeface="Calibri"/>
              <a:buChar char="-"/>
            </a:pPr>
            <a:r>
              <a:rPr lang="en-US" sz="2800">
                <a:solidFill>
                  <a:srgbClr val="113861"/>
                </a:solidFill>
                <a:latin typeface="Aptos Display"/>
                <a:cs typeface="Arial"/>
              </a:rPr>
              <a:t>Describe your previous experiences in developing community programming. Walk us through a past event that was successful and your process for ensuring impact. </a:t>
            </a:r>
          </a:p>
          <a:p>
            <a:pPr marL="1371600" lvl="4" indent="-457200">
              <a:buFont typeface="Calibri"/>
              <a:buChar char="-"/>
            </a:pPr>
            <a:r>
              <a:rPr lang="en-US" sz="2800">
                <a:solidFill>
                  <a:srgbClr val="113861"/>
                </a:solidFill>
                <a:latin typeface="Aptos Display"/>
                <a:cs typeface="Arial"/>
              </a:rPr>
              <a:t>Reference #1 Name, Title/Org, Phone, and Email</a:t>
            </a:r>
          </a:p>
          <a:p>
            <a:pPr marL="1371600" lvl="4" indent="-457200">
              <a:buFont typeface="Calibri"/>
              <a:buChar char="-"/>
            </a:pPr>
            <a:r>
              <a:rPr lang="en-US" sz="2800">
                <a:solidFill>
                  <a:srgbClr val="113861"/>
                </a:solidFill>
                <a:latin typeface="Aptos Display"/>
                <a:cs typeface="Arial"/>
              </a:rPr>
              <a:t>Reference #2 Name, Title/Org, Phone, and Email</a:t>
            </a:r>
          </a:p>
          <a:p>
            <a:pPr marL="1371600" lvl="4" indent="-457200">
              <a:buFont typeface="Calibri"/>
              <a:buChar char="-"/>
            </a:pPr>
            <a:r>
              <a:rPr lang="en-US" sz="2800">
                <a:solidFill>
                  <a:srgbClr val="113861"/>
                </a:solidFill>
                <a:latin typeface="Aptos Display"/>
                <a:cs typeface="Arial"/>
              </a:rPr>
              <a:t>Link to portfolio (if available): This is required for $10k+ requests.</a:t>
            </a:r>
          </a:p>
          <a:p>
            <a:pPr marL="1371600" lvl="4" indent="-457200">
              <a:buFont typeface="Calibri"/>
              <a:buChar char="-"/>
            </a:pPr>
            <a:r>
              <a:rPr lang="en-US" sz="2800">
                <a:solidFill>
                  <a:srgbClr val="113861"/>
                </a:solidFill>
                <a:latin typeface="Aptos Display"/>
                <a:cs typeface="Arial"/>
              </a:rPr>
              <a:t>Letter of support (optional)</a:t>
            </a:r>
          </a:p>
          <a:p>
            <a:pPr marL="1371600" lvl="4" indent="-457200">
              <a:buFont typeface="Calibri"/>
              <a:buChar char="-"/>
            </a:pPr>
            <a:endParaRPr lang="en-US" sz="1900">
              <a:solidFill>
                <a:srgbClr val="113861"/>
              </a:solidFill>
              <a:latin typeface="Aptos Display"/>
              <a:cs typeface="Arial"/>
            </a:endParaRPr>
          </a:p>
          <a:p>
            <a:pPr marL="914400" lvl="4"/>
            <a:endParaRPr lang="en-US" sz="1900">
              <a:solidFill>
                <a:srgbClr val="113861"/>
              </a:solidFill>
              <a:latin typeface="Aptos Display"/>
              <a:cs typeface="Arial"/>
            </a:endParaRPr>
          </a:p>
          <a:p>
            <a:pPr marL="457200" lvl="3"/>
            <a:endParaRPr lang="en-US" sz="1900" i="0" u="none" strike="noStrike" kern="1200" cap="none" spc="0" normalizeH="0" baseline="0" noProof="0">
              <a:ln>
                <a:noFill/>
              </a:ln>
              <a:solidFill>
                <a:srgbClr val="113861"/>
              </a:solidFill>
              <a:effectLst/>
              <a:uLnTx/>
              <a:uFillTx/>
              <a:latin typeface="Aptos Display"/>
              <a:cs typeface="Arial"/>
            </a:endParaRPr>
          </a:p>
          <a:p>
            <a:pPr marL="914400" lvl="4"/>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Tree>
    <p:extLst>
      <p:ext uri="{BB962C8B-B14F-4D97-AF65-F5344CB8AC3E}">
        <p14:creationId xmlns:p14="http://schemas.microsoft.com/office/powerpoint/2010/main" val="198188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195C0168-0388-BC80-12A8-B389341F87D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B779BF7-1437-4736-E336-18A6B0A85624}"/>
              </a:ext>
            </a:extLst>
          </p:cNvPr>
          <p:cNvSpPr/>
          <p:nvPr/>
        </p:nvSpPr>
        <p:spPr>
          <a:xfrm>
            <a:off x="-72292" y="-23447"/>
            <a:ext cx="2520461" cy="6881446"/>
          </a:xfrm>
          <a:prstGeom prst="rect">
            <a:avLst/>
          </a:prstGeom>
          <a:solidFill>
            <a:srgbClr val="113861"/>
          </a:solidFill>
          <a:ln>
            <a:solidFill>
              <a:srgbClr val="1138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F8466DB1-D600-D9FC-5573-2D0575DF9428}"/>
              </a:ext>
            </a:extLst>
          </p:cNvPr>
          <p:cNvSpPr/>
          <p:nvPr/>
        </p:nvSpPr>
        <p:spPr>
          <a:xfrm flipV="1">
            <a:off x="2448395" y="-245173"/>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0F5850EE-0B06-32C5-7341-7CA77646FAB2}"/>
              </a:ext>
            </a:extLst>
          </p:cNvPr>
          <p:cNvSpPr/>
          <p:nvPr/>
        </p:nvSpPr>
        <p:spPr>
          <a:xfrm>
            <a:off x="-7838605"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3">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04A52B48-34E9-8519-BCFD-F6E1404CC75F}"/>
              </a:ext>
            </a:extLst>
          </p:cNvPr>
          <p:cNvSpPr txBox="1"/>
          <p:nvPr/>
        </p:nvSpPr>
        <p:spPr>
          <a:xfrm>
            <a:off x="2830119" y="279221"/>
            <a:ext cx="8545511" cy="707886"/>
          </a:xfrm>
          <a:prstGeom prst="rect">
            <a:avLst/>
          </a:prstGeom>
          <a:noFill/>
        </p:spPr>
        <p:txBody>
          <a:bodyPr wrap="square" lIns="91440" tIns="45720" rIns="91440" bIns="45720" rtlCol="0" anchor="t">
            <a:spAutoFit/>
          </a:bodyPr>
          <a:lstStyle/>
          <a:p>
            <a:pPr>
              <a:defRPr/>
            </a:pPr>
            <a:r>
              <a:rPr lang="en-US" sz="4000" b="1">
                <a:solidFill>
                  <a:srgbClr val="0E2841">
                    <a:lumMod val="90000"/>
                    <a:lumOff val="10000"/>
                  </a:srgbClr>
                </a:solidFill>
                <a:latin typeface="IBM Plex Serif Medium"/>
              </a:rPr>
              <a:t>Application Components</a:t>
            </a:r>
            <a:endParaRPr kumimoji="0" lang="en-US" sz="4000" b="1"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a typeface="+mn-ea"/>
              <a:cs typeface="+mn-cs"/>
            </a:endParaRPr>
          </a:p>
        </p:txBody>
      </p:sp>
      <p:sp>
        <p:nvSpPr>
          <p:cNvPr id="4" name="TextBox 3">
            <a:extLst>
              <a:ext uri="{FF2B5EF4-FFF2-40B4-BE49-F238E27FC236}">
                <a16:creationId xmlns:a16="http://schemas.microsoft.com/office/drawing/2014/main" id="{EDB55942-2F55-0A3A-C26B-E100A96BDB73}"/>
              </a:ext>
            </a:extLst>
          </p:cNvPr>
          <p:cNvSpPr txBox="1"/>
          <p:nvPr/>
        </p:nvSpPr>
        <p:spPr>
          <a:xfrm>
            <a:off x="2452142" y="1419154"/>
            <a:ext cx="5463757" cy="7761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3" indent="-342900">
              <a:buFont typeface="Arial"/>
              <a:buChar char="•"/>
            </a:pPr>
            <a:r>
              <a:rPr lang="en-US" sz="2000" b="1">
                <a:solidFill>
                  <a:schemeClr val="accent5">
                    <a:lumMod val="76000"/>
                  </a:schemeClr>
                </a:solidFill>
                <a:latin typeface="Aptos Display"/>
                <a:cs typeface="Arial"/>
              </a:rPr>
              <a:t>Narrative Questions</a:t>
            </a:r>
            <a:endParaRPr lang="en-US"/>
          </a:p>
          <a:p>
            <a:pPr marL="457200" lvl="3"/>
            <a:endParaRPr lang="en-US" sz="1600" b="1">
              <a:solidFill>
                <a:schemeClr val="accent5">
                  <a:lumMod val="76000"/>
                </a:schemeClr>
              </a:solidFill>
              <a:latin typeface="Aptos Display"/>
              <a:cs typeface="Arial"/>
            </a:endParaRPr>
          </a:p>
          <a:p>
            <a:pPr marL="1257300" lvl="4" indent="-342900">
              <a:buFont typeface="Calibri"/>
              <a:buChar char="-"/>
            </a:pPr>
            <a:r>
              <a:rPr lang="en-US" sz="1900" b="1">
                <a:solidFill>
                  <a:schemeClr val="tx2">
                    <a:lumMod val="76000"/>
                    <a:lumOff val="24000"/>
                  </a:schemeClr>
                </a:solidFill>
                <a:latin typeface="Aptos Display"/>
                <a:cs typeface="Arial"/>
              </a:rPr>
              <a:t>Project Vision &amp; Feasibility:</a:t>
            </a:r>
            <a:r>
              <a:rPr lang="en-US" sz="1900">
                <a:solidFill>
                  <a:srgbClr val="113861"/>
                </a:solidFill>
                <a:latin typeface="Aptos Display"/>
                <a:cs typeface="Arial"/>
              </a:rPr>
              <a:t> What is this project and is it practically planned?</a:t>
            </a:r>
          </a:p>
          <a:p>
            <a:pPr marL="1714500" lvl="5" indent="-342900">
              <a:buFont typeface="Wingdings"/>
              <a:buChar char="§"/>
            </a:pPr>
            <a:r>
              <a:rPr lang="en-US" sz="1700">
                <a:solidFill>
                  <a:srgbClr val="113861"/>
                </a:solidFill>
                <a:latin typeface="Aptos Display"/>
                <a:cs typeface="Arial"/>
              </a:rPr>
              <a:t>Project Title</a:t>
            </a:r>
          </a:p>
          <a:p>
            <a:pPr marL="1714500" lvl="5" indent="-342900">
              <a:buFont typeface="Wingdings"/>
              <a:buChar char="§"/>
            </a:pPr>
            <a:r>
              <a:rPr lang="en-US" sz="1700">
                <a:solidFill>
                  <a:srgbClr val="113861"/>
                </a:solidFill>
                <a:latin typeface="Aptos Display"/>
                <a:cs typeface="Arial"/>
              </a:rPr>
              <a:t>Grant Amount Requested</a:t>
            </a:r>
          </a:p>
          <a:p>
            <a:pPr marL="1714500" lvl="5" indent="-342900">
              <a:buFont typeface="Wingdings"/>
              <a:buChar char="§"/>
            </a:pPr>
            <a:r>
              <a:rPr lang="en-US" sz="1700">
                <a:solidFill>
                  <a:srgbClr val="113861"/>
                </a:solidFill>
                <a:latin typeface="Aptos Display"/>
                <a:cs typeface="Arial"/>
              </a:rPr>
              <a:t>For reference only, please enter the estimated amount for Venue Rental budgeted for this project.</a:t>
            </a:r>
          </a:p>
          <a:p>
            <a:pPr marL="1714500" lvl="5" indent="-342900">
              <a:buFont typeface="Wingdings"/>
              <a:buChar char="§"/>
            </a:pPr>
            <a:r>
              <a:rPr lang="en-US" sz="1700">
                <a:solidFill>
                  <a:srgbClr val="113861"/>
                </a:solidFill>
                <a:latin typeface="Aptos Display"/>
                <a:cs typeface="Arial"/>
              </a:rPr>
              <a:t>Is this a new initiative or an expansion of an existing one?</a:t>
            </a:r>
            <a:endParaRPr lang="en-US" sz="1700" b="0" i="0" u="none" strike="noStrike" kern="1200" cap="none" spc="0" normalizeH="0" baseline="0" noProof="0">
              <a:ln>
                <a:noFill/>
              </a:ln>
              <a:solidFill>
                <a:srgbClr val="113861"/>
              </a:solidFill>
              <a:effectLst/>
              <a:uLnTx/>
              <a:uFillTx/>
              <a:latin typeface="Aptos Display"/>
              <a:cs typeface="Arial"/>
            </a:endParaRPr>
          </a:p>
          <a:p>
            <a:pPr marL="1714500" lvl="5" indent="-342900">
              <a:buFont typeface="Wingdings"/>
              <a:buChar char="§"/>
            </a:pPr>
            <a:r>
              <a:rPr lang="en-US" sz="1700">
                <a:solidFill>
                  <a:srgbClr val="113861"/>
                </a:solidFill>
                <a:latin typeface="Aptos Display"/>
                <a:cs typeface="Arial"/>
              </a:rPr>
              <a:t>Artistic concentration of event (music, dance, visual art, </a:t>
            </a:r>
            <a:r>
              <a:rPr lang="en-US" sz="1700" err="1">
                <a:solidFill>
                  <a:srgbClr val="113861"/>
                </a:solidFill>
                <a:latin typeface="Aptos Display"/>
                <a:cs typeface="Arial"/>
              </a:rPr>
              <a:t>etc</a:t>
            </a:r>
            <a:r>
              <a:rPr lang="en-US" sz="1700">
                <a:solidFill>
                  <a:srgbClr val="113861"/>
                </a:solidFill>
                <a:latin typeface="Aptos Display"/>
                <a:cs typeface="Arial"/>
              </a:rPr>
              <a:t>)</a:t>
            </a:r>
          </a:p>
          <a:p>
            <a:pPr marL="1714500" lvl="5" indent="-342900">
              <a:buFont typeface="Wingdings"/>
              <a:buChar char="§"/>
            </a:pPr>
            <a:r>
              <a:rPr lang="en-US" sz="1700">
                <a:solidFill>
                  <a:srgbClr val="113861"/>
                </a:solidFill>
                <a:latin typeface="Aptos Display"/>
                <a:cs typeface="Arial"/>
              </a:rPr>
              <a:t>Programming Date(s)</a:t>
            </a:r>
          </a:p>
          <a:p>
            <a:pPr marL="1714500" lvl="5" indent="-342900">
              <a:buFont typeface="Wingdings"/>
              <a:buChar char="§"/>
            </a:pPr>
            <a:r>
              <a:rPr lang="en-US" sz="1700">
                <a:solidFill>
                  <a:srgbClr val="113861"/>
                </a:solidFill>
                <a:latin typeface="Aptos Display"/>
                <a:cs typeface="Arial"/>
              </a:rPr>
              <a:t>Location(s)</a:t>
            </a:r>
          </a:p>
          <a:p>
            <a:pPr marL="1714500" lvl="5" indent="-342900">
              <a:buFont typeface="Wingdings,Sans-Serif"/>
              <a:buChar char="§"/>
            </a:pPr>
            <a:r>
              <a:rPr lang="en-US" sz="1700">
                <a:solidFill>
                  <a:srgbClr val="113861"/>
                </a:solidFill>
                <a:latin typeface="Aptos Display"/>
                <a:cs typeface="Arial"/>
              </a:rPr>
              <a:t>Which Community Connector objective(s) does it address? (collaboration, development, well-being)</a:t>
            </a:r>
            <a:endParaRPr lang="en-US" sz="1700">
              <a:solidFill>
                <a:srgbClr val="000000"/>
              </a:solidFill>
              <a:latin typeface="Aptos Display"/>
              <a:cs typeface="Arial"/>
            </a:endParaRPr>
          </a:p>
          <a:p>
            <a:pPr marL="1257300" lvl="4" indent="-342900">
              <a:buFont typeface="Wingdings,Sans-Serif"/>
              <a:buChar char="§"/>
            </a:pPr>
            <a:endParaRPr lang="en-US" sz="1700">
              <a:solidFill>
                <a:srgbClr val="113861"/>
              </a:solidFill>
              <a:latin typeface="Aptos Display"/>
            </a:endParaRPr>
          </a:p>
          <a:p>
            <a:pPr marL="1257300" lvl="4" indent="-342900">
              <a:buFont typeface="Calibri"/>
              <a:buChar char="-"/>
            </a:pPr>
            <a:endParaRPr lang="en-US" sz="1900">
              <a:solidFill>
                <a:srgbClr val="113861"/>
              </a:solidFill>
              <a:latin typeface="Aptos Display"/>
              <a:cs typeface="Arial"/>
            </a:endParaRPr>
          </a:p>
          <a:p>
            <a:pPr marL="457200" lvl="3"/>
            <a:endParaRPr lang="en-US" sz="1900">
              <a:solidFill>
                <a:srgbClr val="113861"/>
              </a:solidFill>
              <a:latin typeface="Aptos Display"/>
              <a:cs typeface="Arial"/>
            </a:endParaRPr>
          </a:p>
          <a:p>
            <a:pPr marL="914400" lvl="4"/>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
        <p:nvSpPr>
          <p:cNvPr id="7" name="TextBox 6">
            <a:extLst>
              <a:ext uri="{FF2B5EF4-FFF2-40B4-BE49-F238E27FC236}">
                <a16:creationId xmlns:a16="http://schemas.microsoft.com/office/drawing/2014/main" id="{3EA52F59-3290-4D2C-A591-E50703EC9516}"/>
              </a:ext>
            </a:extLst>
          </p:cNvPr>
          <p:cNvSpPr txBox="1"/>
          <p:nvPr/>
        </p:nvSpPr>
        <p:spPr>
          <a:xfrm>
            <a:off x="6906910" y="1993584"/>
            <a:ext cx="5282133" cy="5576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57300" lvl="4" indent="-342900">
              <a:buFont typeface="Wingdings"/>
              <a:buChar char="§"/>
            </a:pPr>
            <a:r>
              <a:rPr lang="en-US" sz="1700">
                <a:solidFill>
                  <a:srgbClr val="113861"/>
                </a:solidFill>
                <a:latin typeface="Aptos Display"/>
                <a:cs typeface="Arial"/>
              </a:rPr>
              <a:t>Key Staff Involved: Describe qualifications and achievements of the key artistic personnel, including yourself, who are central to the event’s success.</a:t>
            </a:r>
          </a:p>
          <a:p>
            <a:pPr marL="1257300" lvl="4" indent="-342900">
              <a:buFont typeface="Wingdings"/>
              <a:buChar char="§"/>
            </a:pPr>
            <a:r>
              <a:rPr lang="en-US" sz="1700">
                <a:solidFill>
                  <a:srgbClr val="113861"/>
                </a:solidFill>
                <a:latin typeface="Aptos Display"/>
                <a:cs typeface="Arial"/>
              </a:rPr>
              <a:t>Describe your proposed program and timeline. What is the primary goal of this project?</a:t>
            </a:r>
          </a:p>
          <a:p>
            <a:pPr marL="1257300" lvl="4" indent="-342900">
              <a:buFont typeface="Wingdings"/>
              <a:buChar char="§"/>
            </a:pPr>
            <a:r>
              <a:rPr lang="en-US" sz="1700">
                <a:solidFill>
                  <a:srgbClr val="113861"/>
                </a:solidFill>
                <a:latin typeface="Aptos Display"/>
                <a:ea typeface="+mn-lt"/>
                <a:cs typeface="+mn-lt"/>
              </a:rPr>
              <a:t>(Optional) If requesting subsidized tickets, please provide a public-facing link or information on where to access this resource.</a:t>
            </a:r>
            <a:endParaRPr lang="en-US" sz="1700">
              <a:solidFill>
                <a:srgbClr val="113861"/>
              </a:solidFill>
              <a:latin typeface="Aptos Display"/>
              <a:cs typeface="Arial"/>
            </a:endParaRPr>
          </a:p>
          <a:p>
            <a:pPr marL="1257300" lvl="4" indent="-342900">
              <a:buFont typeface="Wingdings"/>
              <a:buChar char="§"/>
            </a:pPr>
            <a:endParaRPr lang="en-US" sz="1700">
              <a:solidFill>
                <a:srgbClr val="113861"/>
              </a:solidFill>
              <a:latin typeface="Aptos Display"/>
              <a:cs typeface="Arial"/>
            </a:endParaRPr>
          </a:p>
          <a:p>
            <a:pPr marL="1257300" lvl="4" indent="-342900">
              <a:buFont typeface="Wingdings"/>
              <a:buChar char="§"/>
            </a:pPr>
            <a:endParaRPr lang="en-US" sz="1900">
              <a:solidFill>
                <a:srgbClr val="113861"/>
              </a:solidFill>
              <a:latin typeface="Aptos Display"/>
              <a:cs typeface="Arial"/>
            </a:endParaRPr>
          </a:p>
          <a:p>
            <a:pPr marL="457200" lvl="3"/>
            <a:endParaRPr lang="en-US" sz="1900">
              <a:solidFill>
                <a:srgbClr val="113861"/>
              </a:solidFill>
              <a:latin typeface="Aptos Display"/>
              <a:cs typeface="Arial"/>
            </a:endParaRPr>
          </a:p>
          <a:p>
            <a:pPr marL="914400" lvl="4"/>
            <a:endParaRPr lang="en-US" sz="1900">
              <a:solidFill>
                <a:srgbClr val="113861"/>
              </a:solidFill>
              <a:latin typeface="Aptos Display"/>
              <a:cs typeface="Arial"/>
            </a:endParaRPr>
          </a:p>
          <a:p>
            <a:pPr marL="1371600" lvl="4" indent="-457200">
              <a:buFont typeface="Wingdings"/>
              <a:buChar char="§"/>
            </a:pPr>
            <a:endParaRPr lang="en-US" sz="1900">
              <a:solidFill>
                <a:srgbClr val="113861"/>
              </a:solidFill>
              <a:latin typeface="Aptos Display"/>
              <a:cs typeface="Arial"/>
            </a:endParaRPr>
          </a:p>
          <a:p>
            <a:pPr marL="1371600" lvl="4" indent="-457200">
              <a:buFont typeface="Wingdings"/>
              <a:buChar char="§"/>
            </a:pPr>
            <a:endParaRPr lang="en-US" sz="1900">
              <a:solidFill>
                <a:srgbClr val="113861"/>
              </a:solidFill>
              <a:latin typeface="Aptos Display"/>
              <a:cs typeface="Arial"/>
            </a:endParaRPr>
          </a:p>
          <a:p>
            <a:pPr marL="1828800" lvl="3" indent="-457200">
              <a:buFont typeface="Calibri"/>
              <a:buChar char="-"/>
            </a:pPr>
            <a:endParaRPr lang="en-US" sz="1900">
              <a:solidFill>
                <a:srgbClr val="113861"/>
              </a:solidFill>
              <a:latin typeface="Aptos Display"/>
              <a:cs typeface="Arial"/>
            </a:endParaRPr>
          </a:p>
          <a:p>
            <a:pPr marL="1828800" lvl="3" indent="-457200">
              <a:buFont typeface="Calibri"/>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Tree>
    <p:extLst>
      <p:ext uri="{BB962C8B-B14F-4D97-AF65-F5344CB8AC3E}">
        <p14:creationId xmlns:p14="http://schemas.microsoft.com/office/powerpoint/2010/main" val="233647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E5BBE9E1-2E41-7F81-8C81-640C35B00D6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1A0E80C-A0B0-A0A8-D434-CE27D0E26761}"/>
              </a:ext>
            </a:extLst>
          </p:cNvPr>
          <p:cNvSpPr/>
          <p:nvPr/>
        </p:nvSpPr>
        <p:spPr>
          <a:xfrm>
            <a:off x="-72292" y="-23447"/>
            <a:ext cx="2520461" cy="6881446"/>
          </a:xfrm>
          <a:prstGeom prst="rect">
            <a:avLst/>
          </a:prstGeom>
          <a:solidFill>
            <a:srgbClr val="113861"/>
          </a:solidFill>
          <a:ln>
            <a:solidFill>
              <a:srgbClr val="1138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D890491D-FAF6-7CA0-0DD7-2E99CDC5EBF7}"/>
              </a:ext>
            </a:extLst>
          </p:cNvPr>
          <p:cNvSpPr/>
          <p:nvPr/>
        </p:nvSpPr>
        <p:spPr>
          <a:xfrm flipV="1">
            <a:off x="2448395" y="-245173"/>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D80BF437-6903-7EF4-06D1-E368481E35F8}"/>
              </a:ext>
            </a:extLst>
          </p:cNvPr>
          <p:cNvSpPr/>
          <p:nvPr/>
        </p:nvSpPr>
        <p:spPr>
          <a:xfrm>
            <a:off x="-7838605"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3">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3F70A77A-56DD-82B7-E137-139F33C5A099}"/>
              </a:ext>
            </a:extLst>
          </p:cNvPr>
          <p:cNvSpPr txBox="1"/>
          <p:nvPr/>
        </p:nvSpPr>
        <p:spPr>
          <a:xfrm>
            <a:off x="2830119" y="279221"/>
            <a:ext cx="8545511" cy="707886"/>
          </a:xfrm>
          <a:prstGeom prst="rect">
            <a:avLst/>
          </a:prstGeom>
          <a:noFill/>
        </p:spPr>
        <p:txBody>
          <a:bodyPr wrap="square" lIns="91440" tIns="45720" rIns="91440" bIns="45720" rtlCol="0" anchor="t">
            <a:spAutoFit/>
          </a:bodyPr>
          <a:lstStyle/>
          <a:p>
            <a:pPr>
              <a:defRPr/>
            </a:pPr>
            <a:r>
              <a:rPr lang="en-US" sz="4000" b="1">
                <a:solidFill>
                  <a:srgbClr val="0E2841">
                    <a:lumMod val="90000"/>
                    <a:lumOff val="10000"/>
                  </a:srgbClr>
                </a:solidFill>
                <a:latin typeface="IBM Plex Serif Medium"/>
              </a:rPr>
              <a:t>Application Components</a:t>
            </a:r>
            <a:endParaRPr kumimoji="0" lang="en-US" sz="4000" b="1"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a typeface="+mn-ea"/>
              <a:cs typeface="+mn-cs"/>
            </a:endParaRPr>
          </a:p>
        </p:txBody>
      </p:sp>
      <p:sp>
        <p:nvSpPr>
          <p:cNvPr id="5" name="TextBox 4">
            <a:extLst>
              <a:ext uri="{FF2B5EF4-FFF2-40B4-BE49-F238E27FC236}">
                <a16:creationId xmlns:a16="http://schemas.microsoft.com/office/drawing/2014/main" id="{D1F1657B-6B0E-413F-7430-982A733D4E98}"/>
              </a:ext>
            </a:extLst>
          </p:cNvPr>
          <p:cNvSpPr txBox="1"/>
          <p:nvPr/>
        </p:nvSpPr>
        <p:spPr>
          <a:xfrm>
            <a:off x="2452143" y="1219862"/>
            <a:ext cx="9549332" cy="8439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3" indent="-342900">
              <a:buFont typeface="Arial"/>
              <a:buChar char="•"/>
            </a:pPr>
            <a:r>
              <a:rPr lang="en-US" sz="2000" b="1">
                <a:solidFill>
                  <a:schemeClr val="accent5">
                    <a:lumMod val="76000"/>
                  </a:schemeClr>
                </a:solidFill>
                <a:latin typeface="Aptos Display"/>
                <a:cs typeface="Arial"/>
              </a:rPr>
              <a:t>Narrative Questions (cont.)</a:t>
            </a:r>
            <a:endParaRPr lang="en-US"/>
          </a:p>
          <a:p>
            <a:pPr marL="457200" lvl="3"/>
            <a:endParaRPr lang="en-US" sz="1600" b="1">
              <a:solidFill>
                <a:schemeClr val="accent5">
                  <a:lumMod val="76000"/>
                </a:schemeClr>
              </a:solidFill>
              <a:latin typeface="Aptos Display"/>
              <a:cs typeface="Arial"/>
            </a:endParaRPr>
          </a:p>
          <a:p>
            <a:pPr marL="1257300" lvl="4" indent="-342900">
              <a:buFont typeface="Calibri"/>
              <a:buChar char="-"/>
            </a:pPr>
            <a:r>
              <a:rPr lang="en-US" sz="1900" b="1">
                <a:solidFill>
                  <a:schemeClr val="tx2">
                    <a:lumMod val="76000"/>
                    <a:lumOff val="24000"/>
                  </a:schemeClr>
                </a:solidFill>
                <a:latin typeface="Aptos Display"/>
                <a:cs typeface="Arial"/>
              </a:rPr>
              <a:t>Impact &amp; Community Need:</a:t>
            </a:r>
            <a:r>
              <a:rPr lang="en-US" sz="1900">
                <a:solidFill>
                  <a:schemeClr val="tx2">
                    <a:lumMod val="76000"/>
                    <a:lumOff val="24000"/>
                  </a:schemeClr>
                </a:solidFill>
                <a:latin typeface="Aptos Display"/>
                <a:cs typeface="Arial"/>
              </a:rPr>
              <a:t> </a:t>
            </a:r>
            <a:r>
              <a:rPr lang="en-US" sz="1900">
                <a:solidFill>
                  <a:srgbClr val="113861"/>
                </a:solidFill>
                <a:latin typeface="Aptos Display"/>
                <a:cs typeface="Arial"/>
              </a:rPr>
              <a:t>Who is this project for, and why does it matter?</a:t>
            </a:r>
            <a:endParaRPr lang="en-US">
              <a:solidFill>
                <a:srgbClr val="113861"/>
              </a:solidFill>
              <a:latin typeface="Aptos" panose="02110004020202020204"/>
              <a:cs typeface="Arial"/>
            </a:endParaRPr>
          </a:p>
          <a:p>
            <a:pPr marL="1714500" lvl="5" indent="-342900">
              <a:buFont typeface="Wingdings"/>
              <a:buChar char="§"/>
            </a:pPr>
            <a:r>
              <a:rPr lang="en-US">
                <a:solidFill>
                  <a:srgbClr val="113861"/>
                </a:solidFill>
                <a:latin typeface="Aptos Display"/>
                <a:cs typeface="Arial"/>
              </a:rPr>
              <a:t>Describe the community or audience you intend to serve and the community need this project responds to. </a:t>
            </a:r>
          </a:p>
          <a:p>
            <a:pPr marL="1714500" lvl="5" indent="-342900">
              <a:buFont typeface="Wingdings"/>
              <a:buChar char="§"/>
            </a:pPr>
            <a:r>
              <a:rPr lang="en-US">
                <a:solidFill>
                  <a:srgbClr val="113861"/>
                </a:solidFill>
                <a:latin typeface="Aptos Display"/>
                <a:cs typeface="Arial"/>
              </a:rPr>
              <a:t>What makes this programming a standout, and why now?</a:t>
            </a:r>
          </a:p>
          <a:p>
            <a:pPr marL="1371600" lvl="5"/>
            <a:endParaRPr lang="en-US" sz="1900">
              <a:solidFill>
                <a:srgbClr val="113861"/>
              </a:solidFill>
              <a:latin typeface="Aptos Display"/>
              <a:cs typeface="Arial"/>
            </a:endParaRPr>
          </a:p>
          <a:p>
            <a:pPr marL="1257300" lvl="4" indent="-342900">
              <a:buFont typeface="Calibri"/>
              <a:buChar char="-"/>
            </a:pPr>
            <a:r>
              <a:rPr lang="en-US" sz="1900" b="1">
                <a:solidFill>
                  <a:schemeClr val="tx2">
                    <a:lumMod val="76000"/>
                    <a:lumOff val="24000"/>
                  </a:schemeClr>
                </a:solidFill>
                <a:latin typeface="Aptos Display"/>
                <a:cs typeface="Arial"/>
              </a:rPr>
              <a:t>Community Engagement &amp; Evaluation:</a:t>
            </a:r>
            <a:r>
              <a:rPr lang="en-US" sz="1900" b="1">
                <a:solidFill>
                  <a:schemeClr val="tx2">
                    <a:lumMod val="49000"/>
                    <a:lumOff val="51000"/>
                  </a:schemeClr>
                </a:solidFill>
                <a:latin typeface="Aptos Display"/>
                <a:cs typeface="Arial"/>
              </a:rPr>
              <a:t> </a:t>
            </a:r>
            <a:r>
              <a:rPr lang="en-US" sz="1900">
                <a:solidFill>
                  <a:srgbClr val="113861"/>
                </a:solidFill>
                <a:latin typeface="Aptos Display"/>
                <a:cs typeface="Arial"/>
              </a:rPr>
              <a:t>How will people participate, and how will you reach them?</a:t>
            </a:r>
          </a:p>
          <a:p>
            <a:pPr marL="1714500" lvl="5" indent="-342900">
              <a:buFont typeface="Wingdings"/>
              <a:buChar char="§"/>
            </a:pPr>
            <a:r>
              <a:rPr lang="en-US">
                <a:solidFill>
                  <a:srgbClr val="113861"/>
                </a:solidFill>
                <a:latin typeface="Aptos Display"/>
                <a:cs typeface="Arial"/>
              </a:rPr>
              <a:t>Describe how community members will engage with this project, how you will promote it and build awareness (especially for communities with limited access), and what success will look like. </a:t>
            </a:r>
          </a:p>
          <a:p>
            <a:pPr marL="1714500" lvl="5" indent="-342900">
              <a:buFont typeface="Wingdings"/>
              <a:buChar char="§"/>
            </a:pPr>
            <a:r>
              <a:rPr lang="en-US">
                <a:solidFill>
                  <a:srgbClr val="113861"/>
                </a:solidFill>
                <a:latin typeface="Aptos Display"/>
                <a:cs typeface="Arial"/>
              </a:rPr>
              <a:t>How will you know the project achieved its goals?</a:t>
            </a:r>
            <a:endParaRPr lang="en-US" b="0" i="0" u="none" strike="noStrike" kern="1200" cap="none" spc="0" normalizeH="0" baseline="0" noProof="0">
              <a:ln>
                <a:noFill/>
              </a:ln>
              <a:solidFill>
                <a:srgbClr val="113861"/>
              </a:solidFill>
              <a:effectLst/>
              <a:uLnTx/>
              <a:uFillTx/>
              <a:latin typeface="Aptos Display"/>
              <a:cs typeface="Arial"/>
            </a:endParaRPr>
          </a:p>
          <a:p>
            <a:pPr marL="1371600" lvl="5"/>
            <a:endParaRPr lang="en-US" sz="1900">
              <a:solidFill>
                <a:srgbClr val="113861"/>
              </a:solidFill>
              <a:latin typeface="Aptos Display"/>
              <a:cs typeface="Arial"/>
            </a:endParaRPr>
          </a:p>
          <a:p>
            <a:pPr marL="1257300" lvl="4" indent="-342900">
              <a:buFont typeface="Calibri"/>
              <a:buChar char="-"/>
            </a:pPr>
            <a:r>
              <a:rPr lang="en-US" sz="1900" b="1">
                <a:solidFill>
                  <a:schemeClr val="tx2">
                    <a:lumMod val="76000"/>
                    <a:lumOff val="24000"/>
                  </a:schemeClr>
                </a:solidFill>
                <a:latin typeface="Aptos Display"/>
                <a:cs typeface="Arial"/>
              </a:rPr>
              <a:t>Sustainability: </a:t>
            </a:r>
            <a:r>
              <a:rPr lang="en-US" sz="1900">
                <a:solidFill>
                  <a:srgbClr val="113861"/>
                </a:solidFill>
                <a:latin typeface="Aptos Display"/>
                <a:cs typeface="Arial"/>
              </a:rPr>
              <a:t>What happens next?</a:t>
            </a:r>
          </a:p>
          <a:p>
            <a:pPr marL="1714500" indent="-342900">
              <a:buFont typeface="Wingdings"/>
              <a:buChar char="§"/>
            </a:pPr>
            <a:r>
              <a:rPr lang="en-US">
                <a:solidFill>
                  <a:srgbClr val="113861"/>
                </a:solidFill>
                <a:latin typeface="Aptos Display"/>
                <a:cs typeface="Arial"/>
              </a:rPr>
              <a:t>Describe how this project may continue, evolve, or inform your future work beyond the grant period. </a:t>
            </a:r>
          </a:p>
          <a:p>
            <a:pPr marL="1714500" lvl="5" indent="-342900">
              <a:buFont typeface="Wingdings"/>
              <a:buChar char="§"/>
            </a:pPr>
            <a:r>
              <a:rPr lang="en-US">
                <a:solidFill>
                  <a:srgbClr val="113861"/>
                </a:solidFill>
                <a:latin typeface="Aptos Display"/>
                <a:cs typeface="Arial"/>
              </a:rPr>
              <a:t>What do you hope to learn from this project?</a:t>
            </a:r>
          </a:p>
          <a:p>
            <a:pPr marL="1714500" lvl="5" indent="-342900">
              <a:buFont typeface="Wingdings"/>
              <a:buChar char="§"/>
            </a:pPr>
            <a:endParaRPr lang="en-US">
              <a:solidFill>
                <a:srgbClr val="113861"/>
              </a:solidFill>
              <a:latin typeface="Aptos Display"/>
              <a:cs typeface="Arial"/>
            </a:endParaRPr>
          </a:p>
          <a:p>
            <a:pPr marL="1714500" lvl="5" indent="-342900">
              <a:buFont typeface="Wingdings"/>
              <a:buChar char="§"/>
            </a:pPr>
            <a:endParaRPr lang="en-US" sz="1900" b="1">
              <a:solidFill>
                <a:schemeClr val="tx2">
                  <a:lumMod val="76000"/>
                  <a:lumOff val="24000"/>
                </a:schemeClr>
              </a:solidFill>
              <a:latin typeface="Aptos Display"/>
              <a:cs typeface="Arial"/>
            </a:endParaRPr>
          </a:p>
          <a:p>
            <a:pPr marL="1257300" lvl="4" indent="-342900">
              <a:buFont typeface="Calibri"/>
              <a:buChar char="-"/>
            </a:pPr>
            <a:endParaRPr lang="en-US" sz="1900">
              <a:solidFill>
                <a:srgbClr val="113861"/>
              </a:solidFill>
              <a:latin typeface="Aptos Display"/>
              <a:cs typeface="Arial"/>
            </a:endParaRPr>
          </a:p>
          <a:p>
            <a:pPr marL="1257300" lvl="4" indent="-342900">
              <a:buFont typeface="Calibri"/>
              <a:buChar char="-"/>
            </a:pPr>
            <a:endParaRPr lang="en-US" sz="1900">
              <a:solidFill>
                <a:srgbClr val="113861"/>
              </a:solidFill>
              <a:latin typeface="Aptos Display"/>
              <a:cs typeface="Arial"/>
            </a:endParaRPr>
          </a:p>
          <a:p>
            <a:pPr marL="457200" lvl="3"/>
            <a:endParaRPr lang="en-US" sz="1900">
              <a:solidFill>
                <a:srgbClr val="113861"/>
              </a:solidFill>
              <a:latin typeface="Aptos Display"/>
              <a:cs typeface="Arial"/>
            </a:endParaRPr>
          </a:p>
          <a:p>
            <a:pPr marL="914400" lvl="4"/>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Tree>
    <p:extLst>
      <p:ext uri="{BB962C8B-B14F-4D97-AF65-F5344CB8AC3E}">
        <p14:creationId xmlns:p14="http://schemas.microsoft.com/office/powerpoint/2010/main" val="377434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B99071D1-2E8B-C258-82B4-414737EB5CB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D1E836F-FA36-8503-89F4-387377253E68}"/>
              </a:ext>
            </a:extLst>
          </p:cNvPr>
          <p:cNvSpPr/>
          <p:nvPr/>
        </p:nvSpPr>
        <p:spPr>
          <a:xfrm>
            <a:off x="-72292" y="-23447"/>
            <a:ext cx="2520461" cy="6881446"/>
          </a:xfrm>
          <a:prstGeom prst="rect">
            <a:avLst/>
          </a:prstGeom>
          <a:solidFill>
            <a:srgbClr val="113861"/>
          </a:solidFill>
          <a:ln>
            <a:solidFill>
              <a:srgbClr val="1138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66D40CD3-E8CD-CDFE-DD26-EBAB12F81920}"/>
              </a:ext>
            </a:extLst>
          </p:cNvPr>
          <p:cNvSpPr/>
          <p:nvPr/>
        </p:nvSpPr>
        <p:spPr>
          <a:xfrm flipV="1">
            <a:off x="2448395" y="-245173"/>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3D0F71DA-C937-AB05-5397-0C8F90705B66}"/>
              </a:ext>
            </a:extLst>
          </p:cNvPr>
          <p:cNvSpPr/>
          <p:nvPr/>
        </p:nvSpPr>
        <p:spPr>
          <a:xfrm>
            <a:off x="-7838605"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3">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15532AB6-389A-A539-0069-208ABEB8F7EA}"/>
              </a:ext>
            </a:extLst>
          </p:cNvPr>
          <p:cNvSpPr txBox="1"/>
          <p:nvPr/>
        </p:nvSpPr>
        <p:spPr>
          <a:xfrm>
            <a:off x="2830119" y="279221"/>
            <a:ext cx="8545511" cy="707886"/>
          </a:xfrm>
          <a:prstGeom prst="rect">
            <a:avLst/>
          </a:prstGeom>
          <a:noFill/>
        </p:spPr>
        <p:txBody>
          <a:bodyPr wrap="square" lIns="91440" tIns="45720" rIns="91440" bIns="45720" rtlCol="0" anchor="t">
            <a:spAutoFit/>
          </a:bodyPr>
          <a:lstStyle/>
          <a:p>
            <a:pPr>
              <a:defRPr/>
            </a:pPr>
            <a:r>
              <a:rPr lang="en-US" sz="4000" b="1">
                <a:solidFill>
                  <a:srgbClr val="0E2841">
                    <a:lumMod val="90000"/>
                    <a:lumOff val="10000"/>
                  </a:srgbClr>
                </a:solidFill>
                <a:latin typeface="IBM Plex Serif Medium"/>
              </a:rPr>
              <a:t>Application Components</a:t>
            </a:r>
            <a:endParaRPr kumimoji="0" lang="en-US" sz="4000" b="1"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a typeface="+mn-ea"/>
              <a:cs typeface="+mn-cs"/>
            </a:endParaRPr>
          </a:p>
        </p:txBody>
      </p:sp>
      <p:sp>
        <p:nvSpPr>
          <p:cNvPr id="5" name="TextBox 4">
            <a:extLst>
              <a:ext uri="{FF2B5EF4-FFF2-40B4-BE49-F238E27FC236}">
                <a16:creationId xmlns:a16="http://schemas.microsoft.com/office/drawing/2014/main" id="{23FC70F7-CE09-E70A-8C66-4D979497072A}"/>
              </a:ext>
            </a:extLst>
          </p:cNvPr>
          <p:cNvSpPr txBox="1"/>
          <p:nvPr/>
        </p:nvSpPr>
        <p:spPr>
          <a:xfrm>
            <a:off x="2452143" y="1348816"/>
            <a:ext cx="9549332" cy="8223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3" indent="-342900">
              <a:buFont typeface="Arial"/>
              <a:buChar char="•"/>
            </a:pPr>
            <a:r>
              <a:rPr lang="en-US" sz="2000" b="1">
                <a:solidFill>
                  <a:schemeClr val="accent5">
                    <a:lumMod val="76000"/>
                  </a:schemeClr>
                </a:solidFill>
                <a:latin typeface="Aptos Display"/>
                <a:cs typeface="Arial"/>
              </a:rPr>
              <a:t>Additional Access Questions (Yes/No)</a:t>
            </a:r>
          </a:p>
          <a:p>
            <a:pPr marL="457200" lvl="3"/>
            <a:endParaRPr lang="en-US" sz="1600" b="1">
              <a:solidFill>
                <a:schemeClr val="accent5">
                  <a:lumMod val="76000"/>
                </a:schemeClr>
              </a:solidFill>
              <a:latin typeface="Aptos Display"/>
              <a:cs typeface="Arial"/>
            </a:endParaRPr>
          </a:p>
          <a:p>
            <a:pPr marL="1257300" lvl="4" indent="-342900">
              <a:buFont typeface="Calibri"/>
              <a:buChar char="-"/>
            </a:pPr>
            <a:r>
              <a:rPr lang="en-US" sz="1900" b="1">
                <a:solidFill>
                  <a:schemeClr val="tx2">
                    <a:lumMod val="76000"/>
                    <a:lumOff val="24000"/>
                  </a:schemeClr>
                </a:solidFill>
                <a:latin typeface="Aptos Display"/>
                <a:cs typeface="Arial"/>
              </a:rPr>
              <a:t>Accessible Pricing:</a:t>
            </a:r>
            <a:r>
              <a:rPr lang="en-US" sz="1900">
                <a:solidFill>
                  <a:schemeClr val="tx2">
                    <a:lumMod val="76000"/>
                    <a:lumOff val="24000"/>
                  </a:schemeClr>
                </a:solidFill>
                <a:latin typeface="Aptos Display"/>
                <a:cs typeface="Arial"/>
              </a:rPr>
              <a:t> </a:t>
            </a:r>
            <a:r>
              <a:rPr lang="en-US" sz="1900">
                <a:solidFill>
                  <a:srgbClr val="113861"/>
                </a:solidFill>
                <a:latin typeface="Aptos Display"/>
                <a:cs typeface="Arial"/>
              </a:rPr>
              <a:t>Does the applicant offer the proposed programming at no cost, or through a public-facing subsidized ticket or scholarship program?</a:t>
            </a:r>
            <a:endParaRPr lang="en-US">
              <a:solidFill>
                <a:srgbClr val="113861"/>
              </a:solidFill>
              <a:latin typeface="Aptos"/>
              <a:cs typeface="Arial"/>
            </a:endParaRPr>
          </a:p>
          <a:p>
            <a:pPr marL="914400" lvl="4"/>
            <a:endParaRPr lang="en-US" sz="1900">
              <a:solidFill>
                <a:srgbClr val="113861"/>
              </a:solidFill>
              <a:latin typeface="Aptos Display"/>
              <a:cs typeface="Arial"/>
            </a:endParaRPr>
          </a:p>
          <a:p>
            <a:pPr marL="1257300" indent="-342900">
              <a:buFont typeface="Calibri"/>
              <a:buChar char="-"/>
            </a:pPr>
            <a:r>
              <a:rPr lang="en-US" sz="1900" b="1">
                <a:solidFill>
                  <a:schemeClr val="tx2">
                    <a:lumMod val="76000"/>
                    <a:lumOff val="24000"/>
                  </a:schemeClr>
                </a:solidFill>
                <a:latin typeface="Aptos Display"/>
                <a:cs typeface="Arial"/>
              </a:rPr>
              <a:t>Collaborative Partnerships: </a:t>
            </a:r>
            <a:r>
              <a:rPr lang="en-US" sz="1900">
                <a:solidFill>
                  <a:srgbClr val="113861"/>
                </a:solidFill>
                <a:latin typeface="Aptos Display"/>
                <a:cs typeface="Arial"/>
              </a:rPr>
              <a:t>Is the project developed and implemented in meaningful collaboration with one or more partner organizations or artists, with mutual benefit?</a:t>
            </a:r>
          </a:p>
          <a:p>
            <a:pPr marL="914400"/>
            <a:endParaRPr lang="en-US" sz="1900">
              <a:solidFill>
                <a:srgbClr val="113861"/>
              </a:solidFill>
              <a:latin typeface="Aptos Display"/>
              <a:cs typeface="Arial"/>
            </a:endParaRPr>
          </a:p>
          <a:p>
            <a:pPr marL="1257300" lvl="4" indent="-342900">
              <a:buFont typeface="Calibri"/>
              <a:buChar char="-"/>
            </a:pPr>
            <a:r>
              <a:rPr lang="en-US" sz="1900" b="1">
                <a:solidFill>
                  <a:schemeClr val="tx2">
                    <a:lumMod val="76000"/>
                    <a:lumOff val="24000"/>
                  </a:schemeClr>
                </a:solidFill>
                <a:latin typeface="Aptos Display"/>
                <a:cs typeface="Arial"/>
              </a:rPr>
              <a:t>Programmatic Expansion: </a:t>
            </a:r>
            <a:r>
              <a:rPr lang="en-US" sz="1900">
                <a:solidFill>
                  <a:srgbClr val="113861"/>
                </a:solidFill>
                <a:latin typeface="Aptos Display"/>
                <a:cs typeface="Arial"/>
              </a:rPr>
              <a:t>Does the project bring programming to a new community, neighborhood, or venue with demonstrated local interest or partnership?</a:t>
            </a:r>
          </a:p>
          <a:p>
            <a:pPr marL="914400" lvl="4"/>
            <a:endParaRPr lang="en-US" sz="1900">
              <a:solidFill>
                <a:srgbClr val="113861"/>
              </a:solidFill>
              <a:latin typeface="Aptos Display"/>
              <a:cs typeface="Arial"/>
            </a:endParaRPr>
          </a:p>
          <a:p>
            <a:pPr marL="1257300" lvl="4" indent="-342900">
              <a:buFont typeface="Calibri"/>
              <a:buChar char="-"/>
            </a:pPr>
            <a:r>
              <a:rPr lang="en-US" sz="1900" b="1">
                <a:solidFill>
                  <a:schemeClr val="tx2">
                    <a:lumMod val="76000"/>
                    <a:lumOff val="24000"/>
                  </a:schemeClr>
                </a:solidFill>
                <a:latin typeface="Aptos Display"/>
                <a:cs typeface="Arial"/>
              </a:rPr>
              <a:t>Audience Growth: </a:t>
            </a:r>
            <a:r>
              <a:rPr lang="en-US" sz="1900">
                <a:solidFill>
                  <a:srgbClr val="113861"/>
                </a:solidFill>
                <a:latin typeface="Aptos Display"/>
                <a:cs typeface="Arial"/>
              </a:rPr>
              <a:t>Does the project intentionally target a new audience demographic through specific, targeted marketing efforts?</a:t>
            </a:r>
          </a:p>
          <a:p>
            <a:pPr marL="1257300" lvl="4" indent="-342900">
              <a:buFont typeface="Calibri"/>
              <a:buChar char="-"/>
            </a:pPr>
            <a:endParaRPr lang="en-US" sz="1900">
              <a:solidFill>
                <a:schemeClr val="tx2">
                  <a:lumMod val="76000"/>
                  <a:lumOff val="24000"/>
                </a:schemeClr>
              </a:solidFill>
              <a:latin typeface="Aptos Display"/>
              <a:cs typeface="Arial"/>
            </a:endParaRPr>
          </a:p>
          <a:p>
            <a:pPr marL="1714500" lvl="5" indent="-342900">
              <a:buFont typeface="Wingdings"/>
              <a:buChar char="§"/>
            </a:pPr>
            <a:endParaRPr lang="en-US">
              <a:solidFill>
                <a:srgbClr val="113861"/>
              </a:solidFill>
              <a:latin typeface="Aptos Display"/>
              <a:cs typeface="Arial"/>
            </a:endParaRPr>
          </a:p>
          <a:p>
            <a:pPr marL="1714500" lvl="5" indent="-342900">
              <a:buFont typeface="Wingdings"/>
              <a:buChar char="§"/>
            </a:pPr>
            <a:endParaRPr lang="en-US">
              <a:solidFill>
                <a:srgbClr val="113861"/>
              </a:solidFill>
              <a:latin typeface="Aptos Display"/>
              <a:cs typeface="Arial"/>
            </a:endParaRPr>
          </a:p>
          <a:p>
            <a:pPr marL="1714500" lvl="5" indent="-342900">
              <a:buFont typeface="Wingdings"/>
              <a:buChar char="§"/>
            </a:pPr>
            <a:endParaRPr lang="en-US" sz="1900" b="1">
              <a:solidFill>
                <a:srgbClr val="205C96"/>
              </a:solidFill>
              <a:latin typeface="Aptos Display"/>
              <a:cs typeface="Arial"/>
            </a:endParaRPr>
          </a:p>
          <a:p>
            <a:pPr marL="1257300" lvl="4" indent="-342900">
              <a:buFont typeface="Calibri"/>
              <a:buChar char="-"/>
            </a:pPr>
            <a:endParaRPr lang="en-US" sz="1900">
              <a:solidFill>
                <a:srgbClr val="113861"/>
              </a:solidFill>
              <a:latin typeface="Aptos Display"/>
              <a:cs typeface="Arial"/>
            </a:endParaRPr>
          </a:p>
          <a:p>
            <a:pPr marL="1257300" lvl="4" indent="-342900">
              <a:buFont typeface="Calibri"/>
              <a:buChar char="-"/>
            </a:pPr>
            <a:endParaRPr lang="en-US" sz="1900">
              <a:solidFill>
                <a:srgbClr val="113861"/>
              </a:solidFill>
              <a:latin typeface="Aptos Display"/>
              <a:cs typeface="Arial"/>
            </a:endParaRPr>
          </a:p>
          <a:p>
            <a:pPr marL="457200" lvl="3"/>
            <a:endParaRPr lang="en-US" sz="1900">
              <a:solidFill>
                <a:srgbClr val="113861"/>
              </a:solidFill>
              <a:latin typeface="Aptos Display"/>
              <a:cs typeface="Arial"/>
            </a:endParaRPr>
          </a:p>
          <a:p>
            <a:pPr marL="914400" lvl="4"/>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Tree>
    <p:extLst>
      <p:ext uri="{BB962C8B-B14F-4D97-AF65-F5344CB8AC3E}">
        <p14:creationId xmlns:p14="http://schemas.microsoft.com/office/powerpoint/2010/main" val="8413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A5845F-B6D8-3815-6D12-2A28C9C152DE}"/>
              </a:ext>
            </a:extLst>
          </p:cNvPr>
          <p:cNvSpPr/>
          <p:nvPr/>
        </p:nvSpPr>
        <p:spPr>
          <a:xfrm>
            <a:off x="-72292" y="-23447"/>
            <a:ext cx="2520461" cy="6881446"/>
          </a:xfrm>
          <a:prstGeom prst="rect">
            <a:avLst/>
          </a:prstGeom>
          <a:solidFill>
            <a:srgbClr val="FEF5E8"/>
          </a:solidFill>
          <a:ln>
            <a:solidFill>
              <a:srgbClr val="FEF5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p:cNvSpPr/>
          <p:nvPr/>
        </p:nvSpPr>
        <p:spPr>
          <a:xfrm flipV="1">
            <a:off x="2448395" y="-245173"/>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7838604" y="-19538"/>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3">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C1C6A55-8D83-074A-F955-F8DF41016D19}"/>
              </a:ext>
            </a:extLst>
          </p:cNvPr>
          <p:cNvSpPr txBox="1"/>
          <p:nvPr/>
        </p:nvSpPr>
        <p:spPr>
          <a:xfrm>
            <a:off x="3211119" y="406221"/>
            <a:ext cx="8545511" cy="56938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accent5">
                    <a:lumMod val="40000"/>
                    <a:lumOff val="60000"/>
                  </a:schemeClr>
                </a:solidFill>
                <a:latin typeface="IBM Plex Serif Medium"/>
              </a:rPr>
              <a:t>Purpose</a:t>
            </a:r>
            <a:endParaRPr kumimoji="0" lang="en-US" sz="3600" b="0" i="0" u="none" strike="noStrike" kern="1200" cap="none" spc="0" normalizeH="0" baseline="0" noProof="0">
              <a:ln>
                <a:noFill/>
              </a:ln>
              <a:solidFill>
                <a:schemeClr val="accent5">
                  <a:lumMod val="40000"/>
                  <a:lumOff val="60000"/>
                </a:schemeClr>
              </a:solidFill>
              <a:effectLst/>
              <a:uLnTx/>
              <a:uFillTx/>
              <a:latin typeface="IBM Plex Serif Medium" panose="020606030504060002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cap="none" spc="0" normalizeH="0" baseline="0" noProof="0">
              <a:ln>
                <a:noFill/>
              </a:ln>
              <a:solidFill>
                <a:srgbClr val="FEF5E8"/>
              </a:solidFill>
              <a:effectLst/>
              <a:uLnTx/>
              <a:uFillTx/>
              <a:latin typeface="Aptos" panose="02110004020202020204"/>
            </a:endParaRPr>
          </a:p>
          <a:p>
            <a:pPr>
              <a:defRPr/>
            </a:pPr>
            <a:r>
              <a:rPr lang="en-US" sz="2000">
                <a:solidFill>
                  <a:srgbClr val="FEF5E8"/>
                </a:solidFill>
                <a:latin typeface="Aptos" panose="02110004020202020204"/>
              </a:rPr>
              <a:t>Between 2015 and 2025, ASC funded projects via our Cultural Vision Grants most centrally focused on </a:t>
            </a:r>
            <a:r>
              <a:rPr lang="en-US" sz="2000" b="1">
                <a:solidFill>
                  <a:schemeClr val="accent5">
                    <a:lumMod val="40000"/>
                    <a:lumOff val="60000"/>
                  </a:schemeClr>
                </a:solidFill>
                <a:latin typeface="Aptos" panose="02110004020202020204"/>
              </a:rPr>
              <a:t>Innovation</a:t>
            </a:r>
            <a:r>
              <a:rPr lang="en-US" sz="2000">
                <a:solidFill>
                  <a:srgbClr val="FEF5E8"/>
                </a:solidFill>
                <a:latin typeface="Aptos" panose="02110004020202020204"/>
              </a:rPr>
              <a:t>, inspired by the Imagine 2025 Task Force and its community research in Charlotte. While we remain deeply committed to innovation within our arts and culture sector, our newly created Community Connector Grants prioritize </a:t>
            </a:r>
            <a:r>
              <a:rPr lang="en-US" sz="2000" b="1">
                <a:solidFill>
                  <a:schemeClr val="accent5">
                    <a:lumMod val="40000"/>
                    <a:lumOff val="60000"/>
                  </a:schemeClr>
                </a:solidFill>
                <a:latin typeface="Aptos" panose="02110004020202020204"/>
              </a:rPr>
              <a:t>Access</a:t>
            </a:r>
            <a:r>
              <a:rPr lang="en-US" sz="2000">
                <a:solidFill>
                  <a:srgbClr val="FEF5E8"/>
                </a:solidFill>
                <a:latin typeface="Aptos" panose="02110004020202020204"/>
              </a:rPr>
              <a:t>. </a:t>
            </a:r>
          </a:p>
          <a:p>
            <a:pPr>
              <a:defRPr/>
            </a:pPr>
            <a:endParaRPr lang="en-US" sz="2000">
              <a:solidFill>
                <a:srgbClr val="FEF5E8"/>
              </a:solidFill>
              <a:latin typeface="Aptos" panose="02110004020202020204"/>
            </a:endParaRPr>
          </a:p>
          <a:p>
            <a:pPr>
              <a:defRPr/>
            </a:pPr>
            <a:r>
              <a:rPr lang="en-US" sz="2000">
                <a:solidFill>
                  <a:srgbClr val="FEF5E8"/>
                </a:solidFill>
                <a:latin typeface="Aptos" panose="02110004020202020204"/>
              </a:rPr>
              <a:t>The </a:t>
            </a:r>
            <a:r>
              <a:rPr lang="en-US" sz="2000" b="1">
                <a:solidFill>
                  <a:schemeClr val="accent5">
                    <a:lumMod val="40000"/>
                    <a:lumOff val="60000"/>
                  </a:schemeClr>
                </a:solidFill>
                <a:latin typeface="Aptos" panose="02110004020202020204"/>
              </a:rPr>
              <a:t>Community Connector Grant</a:t>
            </a:r>
            <a:r>
              <a:rPr lang="en-US" sz="2000">
                <a:solidFill>
                  <a:srgbClr val="FEF5E8"/>
                </a:solidFill>
                <a:latin typeface="Aptos" panose="02110004020202020204"/>
              </a:rPr>
              <a:t> supports creative individuals in Mecklenburg County to develop new, impactful programs - or expand existing initiatives - that broaden participation in arts and cultural experiences and remove barriers to engagement across the community. While also supporting innovation and sustainable cultural infrastructure, these grants prioritize initiatives that eliminate barriers to arts and culture creation and participation, and ensure that the transformative power of arts, science, and history is truly available to </a:t>
            </a:r>
            <a:r>
              <a:rPr lang="en-US" sz="2000" i="1">
                <a:solidFill>
                  <a:srgbClr val="FEF5E8"/>
                </a:solidFill>
                <a:latin typeface="Aptos" panose="02110004020202020204"/>
              </a:rPr>
              <a:t>everyone</a:t>
            </a:r>
            <a:r>
              <a:rPr lang="en-US" sz="2000">
                <a:solidFill>
                  <a:srgbClr val="FEF5E8"/>
                </a:solidFill>
                <a:latin typeface="Aptos" panose="02110004020202020204"/>
              </a:rPr>
              <a:t>. </a:t>
            </a:r>
          </a:p>
          <a:p>
            <a:pPr>
              <a:defRPr/>
            </a:pPr>
            <a:endParaRPr lang="en-US" sz="2400">
              <a:solidFill>
                <a:srgbClr val="FEF5E8"/>
              </a:solidFill>
            </a:endParaRPr>
          </a:p>
        </p:txBody>
      </p:sp>
    </p:spTree>
    <p:extLst>
      <p:ext uri="{BB962C8B-B14F-4D97-AF65-F5344CB8AC3E}">
        <p14:creationId xmlns:p14="http://schemas.microsoft.com/office/powerpoint/2010/main" val="2537742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164F98FC-2485-31A3-C3A9-142451CFE93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AC3C442-A83D-1ED0-8E6C-EBCD3DA340E5}"/>
              </a:ext>
            </a:extLst>
          </p:cNvPr>
          <p:cNvSpPr/>
          <p:nvPr/>
        </p:nvSpPr>
        <p:spPr>
          <a:xfrm>
            <a:off x="-72292" y="-23447"/>
            <a:ext cx="2520461" cy="6881446"/>
          </a:xfrm>
          <a:prstGeom prst="rect">
            <a:avLst/>
          </a:prstGeom>
          <a:solidFill>
            <a:srgbClr val="113861"/>
          </a:solidFill>
          <a:ln>
            <a:solidFill>
              <a:srgbClr val="1138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A5FBDCA1-400C-FAEE-C37C-06CCACA14F54}"/>
              </a:ext>
            </a:extLst>
          </p:cNvPr>
          <p:cNvSpPr/>
          <p:nvPr/>
        </p:nvSpPr>
        <p:spPr>
          <a:xfrm flipV="1">
            <a:off x="2448395" y="-245173"/>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230B5367-7887-3A09-3F04-6A65B7F2D554}"/>
              </a:ext>
            </a:extLst>
          </p:cNvPr>
          <p:cNvSpPr/>
          <p:nvPr/>
        </p:nvSpPr>
        <p:spPr>
          <a:xfrm>
            <a:off x="-7838605"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3">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84E2B3A2-7D06-E56F-7FCC-874DD471408B}"/>
              </a:ext>
            </a:extLst>
          </p:cNvPr>
          <p:cNvSpPr txBox="1"/>
          <p:nvPr/>
        </p:nvSpPr>
        <p:spPr>
          <a:xfrm>
            <a:off x="2830119" y="210837"/>
            <a:ext cx="8545511" cy="707886"/>
          </a:xfrm>
          <a:prstGeom prst="rect">
            <a:avLst/>
          </a:prstGeom>
          <a:noFill/>
        </p:spPr>
        <p:txBody>
          <a:bodyPr wrap="square" lIns="91440" tIns="45720" rIns="91440" bIns="45720" rtlCol="0" anchor="t">
            <a:spAutoFit/>
          </a:bodyPr>
          <a:lstStyle/>
          <a:p>
            <a:pPr>
              <a:defRPr/>
            </a:pPr>
            <a:r>
              <a:rPr lang="en-US" sz="4000" b="1">
                <a:solidFill>
                  <a:srgbClr val="0E2841">
                    <a:lumMod val="90000"/>
                    <a:lumOff val="10000"/>
                  </a:srgbClr>
                </a:solidFill>
                <a:latin typeface="IBM Plex Serif Medium"/>
              </a:rPr>
              <a:t>Application Components</a:t>
            </a:r>
            <a:endParaRPr kumimoji="0" lang="en-US" sz="4000" b="1"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a typeface="+mn-ea"/>
              <a:cs typeface="+mn-cs"/>
            </a:endParaRPr>
          </a:p>
        </p:txBody>
      </p:sp>
      <p:sp>
        <p:nvSpPr>
          <p:cNvPr id="5" name="TextBox 4">
            <a:extLst>
              <a:ext uri="{FF2B5EF4-FFF2-40B4-BE49-F238E27FC236}">
                <a16:creationId xmlns:a16="http://schemas.microsoft.com/office/drawing/2014/main" id="{9C2E6C14-AD1D-662F-B4EA-8A322BF65B1D}"/>
              </a:ext>
            </a:extLst>
          </p:cNvPr>
          <p:cNvSpPr txBox="1"/>
          <p:nvPr/>
        </p:nvSpPr>
        <p:spPr>
          <a:xfrm>
            <a:off x="2499035" y="1104586"/>
            <a:ext cx="9457502" cy="7438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3" indent="-342900">
              <a:buFont typeface="Arial"/>
              <a:buChar char="•"/>
            </a:pPr>
            <a:r>
              <a:rPr lang="en-US" sz="2000" b="1">
                <a:solidFill>
                  <a:schemeClr val="accent5">
                    <a:lumMod val="76000"/>
                  </a:schemeClr>
                </a:solidFill>
                <a:latin typeface="Aptos Display"/>
                <a:cs typeface="Arial"/>
              </a:rPr>
              <a:t>Project Budget &amp; Documentation</a:t>
            </a:r>
          </a:p>
          <a:p>
            <a:pPr marL="457200" lvl="3"/>
            <a:endParaRPr lang="en-US" sz="2000" b="1">
              <a:solidFill>
                <a:schemeClr val="accent5">
                  <a:lumMod val="76000"/>
                </a:schemeClr>
              </a:solidFill>
              <a:latin typeface="Aptos Display"/>
              <a:cs typeface="Arial"/>
            </a:endParaRPr>
          </a:p>
          <a:p>
            <a:pPr marL="1257300" indent="-342900">
              <a:buFont typeface="Calibri"/>
              <a:buChar char="-"/>
            </a:pPr>
            <a:r>
              <a:rPr lang="en-US" sz="1900" b="1">
                <a:solidFill>
                  <a:schemeClr val="tx2">
                    <a:lumMod val="76000"/>
                    <a:lumOff val="24000"/>
                  </a:schemeClr>
                </a:solidFill>
                <a:latin typeface="Aptos Display"/>
                <a:cs typeface="Arial"/>
              </a:rPr>
              <a:t>Budget Template: </a:t>
            </a:r>
            <a:r>
              <a:rPr lang="en-US" sz="1900">
                <a:solidFill>
                  <a:srgbClr val="113861"/>
                </a:solidFill>
                <a:latin typeface="Aptos Display"/>
                <a:cs typeface="Arial"/>
              </a:rPr>
              <a:t>All applicants must complete the same budget template. Failure to do so will disqualify an application.</a:t>
            </a:r>
          </a:p>
          <a:p>
            <a:pPr marL="914400"/>
            <a:endParaRPr lang="en-US" sz="1900">
              <a:solidFill>
                <a:srgbClr val="113861"/>
              </a:solidFill>
              <a:latin typeface="Aptos Display"/>
              <a:cs typeface="Arial"/>
            </a:endParaRPr>
          </a:p>
          <a:p>
            <a:pPr marL="1257300" lvl="4" indent="-342900">
              <a:buFont typeface="Calibri"/>
              <a:buChar char="-"/>
            </a:pPr>
            <a:r>
              <a:rPr lang="en-US" sz="1900">
                <a:solidFill>
                  <a:srgbClr val="113861"/>
                </a:solidFill>
                <a:latin typeface="Aptos Display"/>
                <a:cs typeface="Arial"/>
              </a:rPr>
              <a:t>Describe how your team determined the budget you have included in this application. Include information about other funding sources and matching contributions that are included in the budget template.</a:t>
            </a:r>
          </a:p>
          <a:p>
            <a:pPr marL="914400" lvl="4"/>
            <a:endParaRPr lang="en-US" sz="1900">
              <a:solidFill>
                <a:srgbClr val="113861"/>
              </a:solidFill>
              <a:latin typeface="Aptos Display"/>
              <a:cs typeface="Arial"/>
            </a:endParaRPr>
          </a:p>
          <a:p>
            <a:pPr marL="1257300" lvl="4" indent="-342900">
              <a:buFont typeface="Calibri"/>
              <a:buChar char="-"/>
            </a:pPr>
            <a:r>
              <a:rPr lang="en-US" sz="1900">
                <a:solidFill>
                  <a:srgbClr val="113861"/>
                </a:solidFill>
                <a:latin typeface="Aptos Display"/>
                <a:cs typeface="Arial"/>
              </a:rPr>
              <a:t>We encourage you to use this budget template as a </a:t>
            </a:r>
            <a:r>
              <a:rPr lang="en-US" sz="1900" b="1">
                <a:solidFill>
                  <a:schemeClr val="accent1"/>
                </a:solidFill>
                <a:latin typeface="Aptos Display"/>
                <a:cs typeface="Arial"/>
              </a:rPr>
              <a:t>planning tool</a:t>
            </a:r>
            <a:r>
              <a:rPr lang="en-US" sz="1900">
                <a:solidFill>
                  <a:schemeClr val="accent1"/>
                </a:solidFill>
                <a:latin typeface="Aptos Display"/>
                <a:cs typeface="Arial"/>
              </a:rPr>
              <a:t> </a:t>
            </a:r>
            <a:r>
              <a:rPr lang="en-US" sz="1900">
                <a:solidFill>
                  <a:srgbClr val="113861"/>
                </a:solidFill>
                <a:latin typeface="Aptos Display"/>
                <a:cs typeface="Arial"/>
              </a:rPr>
              <a:t>for your anticipated project.</a:t>
            </a:r>
          </a:p>
          <a:p>
            <a:pPr marL="914400" lvl="4"/>
            <a:endParaRPr lang="en-US" sz="1900">
              <a:solidFill>
                <a:srgbClr val="113861"/>
              </a:solidFill>
              <a:latin typeface="Aptos Display"/>
              <a:cs typeface="Arial"/>
            </a:endParaRPr>
          </a:p>
          <a:p>
            <a:pPr marL="1257300" lvl="4" indent="-342900">
              <a:buFont typeface="Calibri"/>
              <a:buChar char="-"/>
            </a:pPr>
            <a:r>
              <a:rPr lang="en-US" sz="1900">
                <a:solidFill>
                  <a:srgbClr val="113861"/>
                </a:solidFill>
                <a:latin typeface="Aptos Display"/>
                <a:cs typeface="Arial"/>
              </a:rPr>
              <a:t>Creative individual applicants may include </a:t>
            </a:r>
            <a:r>
              <a:rPr lang="en-US" sz="1900" b="1">
                <a:solidFill>
                  <a:schemeClr val="tx2">
                    <a:lumMod val="76000"/>
                    <a:lumOff val="24000"/>
                  </a:schemeClr>
                </a:solidFill>
                <a:latin typeface="Aptos Display"/>
                <a:cs typeface="Arial"/>
              </a:rPr>
              <a:t>up to 20% of their total grant request </a:t>
            </a:r>
            <a:r>
              <a:rPr lang="en-US" sz="1900">
                <a:solidFill>
                  <a:srgbClr val="113861"/>
                </a:solidFill>
                <a:latin typeface="Aptos Display"/>
                <a:cs typeface="Arial"/>
              </a:rPr>
              <a:t>to compensate their own administrative, planning, and project management time. This may include activities such as project design, coordination with partners, outreach planning, scheduling, reporting, and overall project oversight.</a:t>
            </a:r>
          </a:p>
          <a:p>
            <a:pPr marL="1257300" lvl="4" indent="-342900">
              <a:buFont typeface="Calibri"/>
              <a:buChar char="-"/>
            </a:pPr>
            <a:endParaRPr lang="en-US" sz="1900">
              <a:solidFill>
                <a:srgbClr val="113861"/>
              </a:solidFill>
              <a:latin typeface="Aptos Display"/>
              <a:cs typeface="Arial"/>
            </a:endParaRPr>
          </a:p>
          <a:p>
            <a:pPr marL="457200" lvl="3"/>
            <a:endParaRPr lang="en-US" sz="1900" b="0" i="0" u="none" strike="noStrike" kern="1200" cap="none" spc="0" normalizeH="0" baseline="0" noProof="0">
              <a:ln>
                <a:noFill/>
              </a:ln>
              <a:solidFill>
                <a:srgbClr val="113861"/>
              </a:solidFill>
              <a:effectLst/>
              <a:uLnTx/>
              <a:uFillTx/>
              <a:latin typeface="Aptos Display"/>
              <a:cs typeface="Arial"/>
            </a:endParaRPr>
          </a:p>
          <a:p>
            <a:pPr marL="914400" lvl="4"/>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371600" lvl="4" indent="-457200">
              <a:buFont typeface="Calibri"/>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Tree>
    <p:extLst>
      <p:ext uri="{BB962C8B-B14F-4D97-AF65-F5344CB8AC3E}">
        <p14:creationId xmlns:p14="http://schemas.microsoft.com/office/powerpoint/2010/main" val="348124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CE36CD34-EDEE-1C1F-F278-3047C1CF65A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8FB451A-8D6D-37D8-586B-4B8D403EA079}"/>
              </a:ext>
            </a:extLst>
          </p:cNvPr>
          <p:cNvSpPr/>
          <p:nvPr/>
        </p:nvSpPr>
        <p:spPr>
          <a:xfrm flipV="1">
            <a:off x="2560832" y="0"/>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28729F37-A991-A9BB-3D8D-2552F06E1EEF}"/>
              </a:ext>
            </a:extLst>
          </p:cNvPr>
          <p:cNvSpPr/>
          <p:nvPr/>
        </p:nvSpPr>
        <p:spPr>
          <a:xfrm rot="10800000">
            <a:off x="-7726168"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2">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36031684-CD1C-0F59-3BA8-1AE2589B3020}"/>
              </a:ext>
            </a:extLst>
          </p:cNvPr>
          <p:cNvSpPr txBox="1"/>
          <p:nvPr/>
        </p:nvSpPr>
        <p:spPr>
          <a:xfrm>
            <a:off x="2913065" y="235337"/>
            <a:ext cx="8818216" cy="707886"/>
          </a:xfrm>
          <a:prstGeom prst="rect">
            <a:avLst/>
          </a:prstGeom>
          <a:noFill/>
        </p:spPr>
        <p:txBody>
          <a:bodyPr wrap="square" lIns="91440" tIns="45720" rIns="91440" bIns="45720" rtlCol="0" anchor="t">
            <a:spAutoFit/>
          </a:bodyPr>
          <a:lstStyle/>
          <a:p>
            <a:pPr>
              <a:defRPr/>
            </a:pPr>
            <a:r>
              <a:rPr lang="en-US" sz="4000" b="1">
                <a:solidFill>
                  <a:srgbClr val="0E2841">
                    <a:lumMod val="90000"/>
                    <a:lumOff val="10000"/>
                  </a:srgbClr>
                </a:solidFill>
                <a:latin typeface="IBM Plex Serif Medium"/>
              </a:rPr>
              <a:t>Evaluation Criteria</a:t>
            </a:r>
            <a:endParaRPr lang="en-US" sz="4000" b="1"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ndParaRPr>
          </a:p>
        </p:txBody>
      </p:sp>
      <p:sp>
        <p:nvSpPr>
          <p:cNvPr id="10" name="TextBox 9">
            <a:extLst>
              <a:ext uri="{FF2B5EF4-FFF2-40B4-BE49-F238E27FC236}">
                <a16:creationId xmlns:a16="http://schemas.microsoft.com/office/drawing/2014/main" id="{B9AD5B14-5B9D-522B-F4B5-265D9357E089}"/>
              </a:ext>
            </a:extLst>
          </p:cNvPr>
          <p:cNvSpPr txBox="1"/>
          <p:nvPr/>
        </p:nvSpPr>
        <p:spPr>
          <a:xfrm>
            <a:off x="2565464" y="1083093"/>
            <a:ext cx="9525887" cy="63319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defRPr/>
            </a:pPr>
            <a:r>
              <a:rPr lang="en-US" sz="2000">
                <a:solidFill>
                  <a:srgbClr val="113861"/>
                </a:solidFill>
                <a:latin typeface="Aptos Display"/>
                <a:cs typeface="Arial"/>
              </a:rPr>
              <a:t>Grant proposals will be evaluated based on the following criteria (5 points each):</a:t>
            </a:r>
          </a:p>
          <a:p>
            <a:pPr marL="457200" lvl="3"/>
            <a:endParaRPr lang="en-US" sz="2000">
              <a:solidFill>
                <a:srgbClr val="113861"/>
              </a:solidFill>
              <a:latin typeface="Aptos Display"/>
              <a:cs typeface="Arial"/>
            </a:endParaRPr>
          </a:p>
          <a:p>
            <a:pPr marL="800100" lvl="3" indent="-342900">
              <a:buFont typeface="Arial"/>
              <a:buChar char="•"/>
            </a:pPr>
            <a:r>
              <a:rPr lang="en-US" sz="2000" b="1">
                <a:solidFill>
                  <a:schemeClr val="accent5">
                    <a:lumMod val="76000"/>
                  </a:schemeClr>
                </a:solidFill>
                <a:latin typeface="Aptos Display"/>
                <a:cs typeface="Arial"/>
              </a:rPr>
              <a:t>Project Vision &amp; Feasibility (25%):</a:t>
            </a:r>
            <a:r>
              <a:rPr lang="en-US" sz="2000">
                <a:solidFill>
                  <a:schemeClr val="accent5">
                    <a:lumMod val="76000"/>
                  </a:schemeClr>
                </a:solidFill>
                <a:latin typeface="Aptos Display"/>
                <a:cs typeface="Arial"/>
              </a:rPr>
              <a:t> </a:t>
            </a:r>
            <a:r>
              <a:rPr lang="en-US" sz="2000">
                <a:solidFill>
                  <a:srgbClr val="113861"/>
                </a:solidFill>
                <a:latin typeface="Aptos Display"/>
                <a:cs typeface="Arial"/>
              </a:rPr>
              <a:t>To what extent does the proposal present a clear, well-planned project with a realistic timeline that aligns with stated objectives and demonstrates the applicant’s capacity to successfully implement the work?</a:t>
            </a:r>
            <a:endParaRPr lang="en-US"/>
          </a:p>
          <a:p>
            <a:pPr marL="800100" lvl="3" indent="-342900">
              <a:buFont typeface="Arial"/>
              <a:buChar char="•"/>
            </a:pPr>
            <a:r>
              <a:rPr lang="en-US" sz="2000" b="1">
                <a:solidFill>
                  <a:schemeClr val="accent5">
                    <a:lumMod val="76000"/>
                  </a:schemeClr>
                </a:solidFill>
                <a:latin typeface="Aptos Display"/>
                <a:cs typeface="Arial"/>
              </a:rPr>
              <a:t>Impact &amp; Community Need (25%):</a:t>
            </a:r>
            <a:r>
              <a:rPr lang="en-US" sz="2000">
                <a:solidFill>
                  <a:srgbClr val="113861"/>
                </a:solidFill>
                <a:latin typeface="Aptos Display"/>
                <a:cs typeface="Arial"/>
              </a:rPr>
              <a:t> How effectively does the project respond to an identified public need, benefit the wider community, and demonstrate a strong plan for reaching its intended audience through thoughtful outreach, marketing, and communication?</a:t>
            </a:r>
          </a:p>
          <a:p>
            <a:pPr marL="800100" lvl="3" indent="-342900">
              <a:buFont typeface="Arial"/>
              <a:buChar char="•"/>
            </a:pPr>
            <a:r>
              <a:rPr lang="en-US" sz="2000" b="1">
                <a:solidFill>
                  <a:schemeClr val="accent5">
                    <a:lumMod val="76000"/>
                  </a:schemeClr>
                </a:solidFill>
                <a:latin typeface="Aptos Display"/>
                <a:cs typeface="Arial"/>
              </a:rPr>
              <a:t>Community Engagement &amp; Evaluation (25%):</a:t>
            </a:r>
            <a:r>
              <a:rPr lang="en-US" sz="2000">
                <a:solidFill>
                  <a:srgbClr val="113861"/>
                </a:solidFill>
                <a:latin typeface="Aptos Display"/>
                <a:cs typeface="Arial"/>
              </a:rPr>
              <a:t> How intentionally does the project engage community members as active participants, and how clearly does the applicant define, measure, and evaluate success in ways that advance the organization’s mission?</a:t>
            </a:r>
          </a:p>
          <a:p>
            <a:pPr marL="800100" lvl="3" indent="-342900">
              <a:buFont typeface="Arial"/>
              <a:buChar char="•"/>
            </a:pPr>
            <a:r>
              <a:rPr lang="en-US" sz="2000" b="1">
                <a:solidFill>
                  <a:schemeClr val="accent5">
                    <a:lumMod val="76000"/>
                  </a:schemeClr>
                </a:solidFill>
                <a:latin typeface="Aptos Display"/>
                <a:cs typeface="Arial"/>
              </a:rPr>
              <a:t>Sustainability (25%):</a:t>
            </a:r>
            <a:r>
              <a:rPr lang="en-US" sz="2000">
                <a:solidFill>
                  <a:schemeClr val="accent5">
                    <a:lumMod val="76000"/>
                  </a:schemeClr>
                </a:solidFill>
                <a:latin typeface="Aptos Display"/>
                <a:cs typeface="Arial"/>
              </a:rPr>
              <a:t> </a:t>
            </a:r>
            <a:r>
              <a:rPr lang="en-US" sz="2000">
                <a:solidFill>
                  <a:srgbClr val="113861"/>
                </a:solidFill>
                <a:latin typeface="Aptos Display"/>
                <a:cs typeface="Arial"/>
              </a:rPr>
              <a:t>How clearly does the applicant articulate a plan for sustaining or building upon the project beyond the grant period, and demonstrate how the project will inform future programming or organizational growth?</a:t>
            </a:r>
          </a:p>
          <a:p>
            <a:pPr marL="457200" lvl="3"/>
            <a:endParaRPr lang="en-US" sz="2400" b="0" i="0" u="none" strike="noStrike" kern="1200" cap="none" spc="0" normalizeH="0" baseline="0" noProof="0">
              <a:ln>
                <a:noFill/>
              </a:ln>
              <a:solidFill>
                <a:srgbClr val="113861"/>
              </a:solidFill>
              <a:effectLst/>
              <a:uLnTx/>
              <a:uFillTx/>
              <a:latin typeface="Aptos Display"/>
              <a:cs typeface="Arial"/>
            </a:endParaRPr>
          </a:p>
          <a:p>
            <a:pPr lvl="3">
              <a:lnSpc>
                <a:spcPts val="2400"/>
              </a:lnSpc>
            </a:pPr>
            <a:endParaRPr lang="en-US" sz="2800">
              <a:solidFill>
                <a:srgbClr val="113861"/>
              </a:solidFill>
              <a:latin typeface="Aptos Display"/>
              <a:cs typeface="Arial"/>
            </a:endParaRPr>
          </a:p>
        </p:txBody>
      </p:sp>
    </p:spTree>
    <p:extLst>
      <p:ext uri="{BB962C8B-B14F-4D97-AF65-F5344CB8AC3E}">
        <p14:creationId xmlns:p14="http://schemas.microsoft.com/office/powerpoint/2010/main" val="3056828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a:extLst>
            <a:ext uri="{FF2B5EF4-FFF2-40B4-BE49-F238E27FC236}">
              <a16:creationId xmlns:a16="http://schemas.microsoft.com/office/drawing/2014/main" id="{EDD7FAD5-9735-8E4A-89E2-9F192DEA884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50C4665-08DC-4883-407E-1422E71858A6}"/>
              </a:ext>
            </a:extLst>
          </p:cNvPr>
          <p:cNvSpPr/>
          <p:nvPr/>
        </p:nvSpPr>
        <p:spPr>
          <a:xfrm>
            <a:off x="-72292" y="-23447"/>
            <a:ext cx="2520461" cy="6881446"/>
          </a:xfrm>
          <a:prstGeom prst="rect">
            <a:avLst/>
          </a:prstGeom>
          <a:solidFill>
            <a:srgbClr val="FEF5E8"/>
          </a:solidFill>
          <a:ln>
            <a:solidFill>
              <a:srgbClr val="FEF5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F02FE879-A161-462D-F420-4B3B14471FBF}"/>
              </a:ext>
            </a:extLst>
          </p:cNvPr>
          <p:cNvSpPr/>
          <p:nvPr/>
        </p:nvSpPr>
        <p:spPr>
          <a:xfrm flipV="1">
            <a:off x="2448395" y="-245173"/>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0B5D83B7-15B5-2A4C-42A2-1E0FBB7AAECC}"/>
              </a:ext>
            </a:extLst>
          </p:cNvPr>
          <p:cNvSpPr/>
          <p:nvPr/>
        </p:nvSpPr>
        <p:spPr>
          <a:xfrm>
            <a:off x="-7838605"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3">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1B39966E-0BAF-D7A0-370B-5D4B9EBBE689}"/>
              </a:ext>
            </a:extLst>
          </p:cNvPr>
          <p:cNvSpPr txBox="1"/>
          <p:nvPr/>
        </p:nvSpPr>
        <p:spPr>
          <a:xfrm>
            <a:off x="2830119" y="269452"/>
            <a:ext cx="8545511" cy="707886"/>
          </a:xfrm>
          <a:prstGeom prst="rect">
            <a:avLst/>
          </a:prstGeom>
          <a:noFill/>
        </p:spPr>
        <p:txBody>
          <a:bodyPr wrap="square" lIns="91440" tIns="45720" rIns="91440" bIns="45720" rtlCol="0" anchor="t">
            <a:spAutoFit/>
          </a:bodyPr>
          <a:lstStyle/>
          <a:p>
            <a:pPr>
              <a:defRPr/>
            </a:pPr>
            <a:r>
              <a:rPr lang="en-US" sz="4000" b="1">
                <a:solidFill>
                  <a:srgbClr val="FEF5E8"/>
                </a:solidFill>
                <a:latin typeface="IBM Plex Serif Medium"/>
              </a:rPr>
              <a:t>Required Reporting</a:t>
            </a:r>
            <a:endParaRPr lang="en-US" sz="4000" b="1" i="0" u="none" strike="noStrike" kern="1200" cap="none" spc="0" normalizeH="0" baseline="0" noProof="0">
              <a:ln>
                <a:noFill/>
              </a:ln>
              <a:solidFill>
                <a:srgbClr val="FEF5E8"/>
              </a:solidFill>
              <a:effectLst/>
              <a:uLnTx/>
              <a:uFillTx/>
              <a:latin typeface="IBM Plex Serif Medium" panose="02060603050406000203" pitchFamily="18" charset="0"/>
            </a:endParaRPr>
          </a:p>
        </p:txBody>
      </p:sp>
      <p:sp>
        <p:nvSpPr>
          <p:cNvPr id="5" name="TextBox 4">
            <a:extLst>
              <a:ext uri="{FF2B5EF4-FFF2-40B4-BE49-F238E27FC236}">
                <a16:creationId xmlns:a16="http://schemas.microsoft.com/office/drawing/2014/main" id="{C2EC5C10-2ED5-F14F-5D71-9C263FC2AF31}"/>
              </a:ext>
            </a:extLst>
          </p:cNvPr>
          <p:cNvSpPr txBox="1"/>
          <p:nvPr/>
        </p:nvSpPr>
        <p:spPr>
          <a:xfrm>
            <a:off x="2651435" y="1655571"/>
            <a:ext cx="890651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r>
              <a:rPr lang="en-US" sz="2800">
                <a:solidFill>
                  <a:srgbClr val="FEF5E8"/>
                </a:solidFill>
                <a:latin typeface="Aptos Display"/>
                <a:cs typeface="Arial"/>
              </a:rPr>
              <a:t>Most important to ASC is learning how your Community Connector Grant helped improve or grow your artistry and business.</a:t>
            </a:r>
            <a:endParaRPr lang="en-US"/>
          </a:p>
          <a:p>
            <a:pPr marL="457200" lvl="3"/>
            <a:endParaRPr lang="en-US" sz="2800">
              <a:solidFill>
                <a:srgbClr val="FEF5E8"/>
              </a:solidFill>
              <a:latin typeface="Aptos Display"/>
              <a:cs typeface="Arial"/>
            </a:endParaRPr>
          </a:p>
          <a:p>
            <a:pPr marL="457200" lvl="3"/>
            <a:r>
              <a:rPr lang="en-US" sz="2800">
                <a:solidFill>
                  <a:srgbClr val="FEF5E8"/>
                </a:solidFill>
                <a:latin typeface="Aptos Display"/>
                <a:cs typeface="Arial"/>
              </a:rPr>
              <a:t>All grantees will be </a:t>
            </a:r>
            <a:r>
              <a:rPr lang="en-US" sz="2800" b="1">
                <a:solidFill>
                  <a:schemeClr val="accent5">
                    <a:lumMod val="40000"/>
                    <a:lumOff val="60000"/>
                  </a:schemeClr>
                </a:solidFill>
                <a:latin typeface="Aptos Display"/>
                <a:cs typeface="Arial"/>
              </a:rPr>
              <a:t>required</a:t>
            </a:r>
            <a:r>
              <a:rPr lang="en-US" sz="2800" b="1">
                <a:solidFill>
                  <a:srgbClr val="FEF5E8"/>
                </a:solidFill>
                <a:latin typeface="Aptos Display"/>
                <a:cs typeface="Arial"/>
              </a:rPr>
              <a:t> </a:t>
            </a:r>
            <a:r>
              <a:rPr lang="en-US" sz="2800">
                <a:solidFill>
                  <a:srgbClr val="FEF5E8"/>
                </a:solidFill>
                <a:latin typeface="Aptos Display"/>
                <a:cs typeface="Arial"/>
              </a:rPr>
              <a:t>to submit a final report that describes the impact and outcome of the project. Final reports must be filed through the online process within 30 days of the activity’s completion. More information will be made available if a grant award is received. </a:t>
            </a:r>
            <a:endParaRPr lang="en-US"/>
          </a:p>
        </p:txBody>
      </p:sp>
    </p:spTree>
    <p:extLst>
      <p:ext uri="{BB962C8B-B14F-4D97-AF65-F5344CB8AC3E}">
        <p14:creationId xmlns:p14="http://schemas.microsoft.com/office/powerpoint/2010/main" val="218673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8BEB5703-E753-989D-B819-F35222EF6C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64AA34E-FA15-3128-EAE5-A98A0319AF79}"/>
              </a:ext>
            </a:extLst>
          </p:cNvPr>
          <p:cNvSpPr/>
          <p:nvPr/>
        </p:nvSpPr>
        <p:spPr>
          <a:xfrm rot="6492645" flipV="1">
            <a:off x="1214237" y="4379982"/>
            <a:ext cx="3226900" cy="6249279"/>
          </a:xfrm>
          <a:custGeom>
            <a:avLst/>
            <a:gdLst/>
            <a:ahLst/>
            <a:cxnLst/>
            <a:rect l="l" t="t" r="r" b="b"/>
            <a:pathLst>
              <a:path w="4840350" h="9373918">
                <a:moveTo>
                  <a:pt x="0" y="9373918"/>
                </a:moveTo>
                <a:lnTo>
                  <a:pt x="4840350" y="9373918"/>
                </a:lnTo>
                <a:lnTo>
                  <a:pt x="4840350" y="0"/>
                </a:lnTo>
                <a:lnTo>
                  <a:pt x="0" y="0"/>
                </a:lnTo>
                <a:lnTo>
                  <a:pt x="0" y="937391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7EA31DAD-F648-246B-D17E-049731C49F54}"/>
              </a:ext>
            </a:extLst>
          </p:cNvPr>
          <p:cNvSpPr/>
          <p:nvPr/>
        </p:nvSpPr>
        <p:spPr>
          <a:xfrm rot="616494">
            <a:off x="711912" y="6124910"/>
            <a:ext cx="3314916" cy="1467552"/>
          </a:xfrm>
          <a:custGeom>
            <a:avLst/>
            <a:gdLst/>
            <a:ahLst/>
            <a:cxnLst/>
            <a:rect l="l" t="t" r="r" b="b"/>
            <a:pathLst>
              <a:path w="4972374" h="2201328">
                <a:moveTo>
                  <a:pt x="0" y="0"/>
                </a:moveTo>
                <a:lnTo>
                  <a:pt x="4972373" y="0"/>
                </a:lnTo>
                <a:lnTo>
                  <a:pt x="4972373" y="2201328"/>
                </a:lnTo>
                <a:lnTo>
                  <a:pt x="0" y="2201328"/>
                </a:lnTo>
                <a:lnTo>
                  <a:pt x="0" y="0"/>
                </a:lnTo>
                <a:close/>
              </a:path>
            </a:pathLst>
          </a:custGeom>
          <a:blipFill>
            <a:blip r:embed="rId4"/>
            <a:stretch>
              <a:fillRect b="-13407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A3D70AD1-5041-9377-EB91-06E9842E0B50}"/>
              </a:ext>
            </a:extLst>
          </p:cNvPr>
          <p:cNvSpPr/>
          <p:nvPr/>
        </p:nvSpPr>
        <p:spPr>
          <a:xfrm>
            <a:off x="10271097" y="-163081"/>
            <a:ext cx="2123683" cy="1046397"/>
          </a:xfrm>
          <a:custGeom>
            <a:avLst/>
            <a:gdLst/>
            <a:ahLst/>
            <a:cxnLst/>
            <a:rect l="l" t="t" r="r" b="b"/>
            <a:pathLst>
              <a:path w="3185525" h="1569595">
                <a:moveTo>
                  <a:pt x="0" y="0"/>
                </a:moveTo>
                <a:lnTo>
                  <a:pt x="3185525" y="0"/>
                </a:lnTo>
                <a:lnTo>
                  <a:pt x="3185525" y="1569595"/>
                </a:lnTo>
                <a:lnTo>
                  <a:pt x="0" y="1569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3">
            <a:extLst>
              <a:ext uri="{FF2B5EF4-FFF2-40B4-BE49-F238E27FC236}">
                <a16:creationId xmlns:a16="http://schemas.microsoft.com/office/drawing/2014/main" id="{5C0CF75E-2FB1-0EB1-732F-805862F2692B}"/>
              </a:ext>
            </a:extLst>
          </p:cNvPr>
          <p:cNvSpPr/>
          <p:nvPr/>
        </p:nvSpPr>
        <p:spPr>
          <a:xfrm rot="13448798">
            <a:off x="9102542" y="-1821580"/>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80B554E1-B626-BC02-04D0-578432911EA5}"/>
              </a:ext>
            </a:extLst>
          </p:cNvPr>
          <p:cNvSpPr/>
          <p:nvPr/>
        </p:nvSpPr>
        <p:spPr>
          <a:xfrm rot="803845" flipH="1">
            <a:off x="-1995178" y="3533555"/>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5">
            <a:extLst>
              <a:ext uri="{FF2B5EF4-FFF2-40B4-BE49-F238E27FC236}">
                <a16:creationId xmlns:a16="http://schemas.microsoft.com/office/drawing/2014/main" id="{C5A17C30-9622-9F2D-88B4-121CB6C5D416}"/>
              </a:ext>
            </a:extLst>
          </p:cNvPr>
          <p:cNvSpPr txBox="1"/>
          <p:nvPr/>
        </p:nvSpPr>
        <p:spPr>
          <a:xfrm>
            <a:off x="465316" y="219832"/>
            <a:ext cx="9801726" cy="874214"/>
          </a:xfrm>
          <a:prstGeom prst="rect">
            <a:avLst/>
          </a:prstGeom>
        </p:spPr>
        <p:txBody>
          <a:bodyPr wrap="square" lIns="0" tIns="0" rIns="0" bIns="0" rtlCol="0" anchor="t">
            <a:spAutoFit/>
          </a:bodyPr>
          <a:lstStyle/>
          <a:p>
            <a:pPr defTabSz="609630">
              <a:lnSpc>
                <a:spcPts val="7333"/>
              </a:lnSpc>
              <a:defRPr/>
            </a:pPr>
            <a:r>
              <a:rPr lang="en-US" sz="5000" b="1">
                <a:solidFill>
                  <a:srgbClr val="2A3C63"/>
                </a:solidFill>
                <a:latin typeface="IBM Plex Serif"/>
                <a:sym typeface="IBM Plex Serif"/>
              </a:rPr>
              <a:t>Timeline</a:t>
            </a:r>
            <a:endParaRPr lang="en-US" b="1">
              <a:ea typeface="+mn-ea"/>
              <a:cs typeface="+mn-cs"/>
            </a:endParaRPr>
          </a:p>
        </p:txBody>
      </p:sp>
      <p:sp>
        <p:nvSpPr>
          <p:cNvPr id="11" name="TextBox 10">
            <a:extLst>
              <a:ext uri="{FF2B5EF4-FFF2-40B4-BE49-F238E27FC236}">
                <a16:creationId xmlns:a16="http://schemas.microsoft.com/office/drawing/2014/main" id="{B1238629-0A27-13EB-FA67-D6A9892B046E}"/>
              </a:ext>
            </a:extLst>
          </p:cNvPr>
          <p:cNvSpPr txBox="1"/>
          <p:nvPr/>
        </p:nvSpPr>
        <p:spPr>
          <a:xfrm>
            <a:off x="689773" y="1450137"/>
            <a:ext cx="10815426" cy="5699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0" indent="-457200">
              <a:buFont typeface="Arial"/>
              <a:buChar char="•"/>
            </a:pPr>
            <a:r>
              <a:rPr lang="en-US" sz="2400" b="1">
                <a:solidFill>
                  <a:schemeClr val="accent5">
                    <a:lumMod val="76000"/>
                  </a:schemeClr>
                </a:solidFill>
                <a:latin typeface="Aptos Display"/>
                <a:cs typeface="Arial"/>
              </a:rPr>
              <a:t>Application opens</a:t>
            </a:r>
            <a:r>
              <a:rPr lang="en-US" sz="2400">
                <a:solidFill>
                  <a:schemeClr val="accent5">
                    <a:lumMod val="76000"/>
                  </a:schemeClr>
                </a:solidFill>
                <a:latin typeface="Aptos Display"/>
                <a:cs typeface="Arial"/>
              </a:rPr>
              <a:t>:</a:t>
            </a:r>
            <a:r>
              <a:rPr lang="en-US" sz="2400">
                <a:solidFill>
                  <a:srgbClr val="113861"/>
                </a:solidFill>
                <a:latin typeface="Aptos Display"/>
                <a:cs typeface="Arial"/>
              </a:rPr>
              <a:t> </a:t>
            </a:r>
            <a:r>
              <a:rPr lang="en-US" sz="2400" b="1">
                <a:solidFill>
                  <a:schemeClr val="tx2">
                    <a:lumMod val="76000"/>
                    <a:lumOff val="24000"/>
                  </a:schemeClr>
                </a:solidFill>
                <a:latin typeface="Aptos Display"/>
                <a:cs typeface="Arial"/>
              </a:rPr>
              <a:t>March 11th, 2026</a:t>
            </a:r>
            <a:r>
              <a:rPr lang="en-US" sz="2400">
                <a:solidFill>
                  <a:srgbClr val="113861"/>
                </a:solidFill>
                <a:latin typeface="Aptos Display"/>
                <a:cs typeface="Arial"/>
              </a:rPr>
              <a:t> at 12:00pm/noon. </a:t>
            </a:r>
          </a:p>
          <a:p>
            <a:pPr marL="1371600"/>
            <a:endParaRPr lang="en-US" sz="2400">
              <a:solidFill>
                <a:srgbClr val="113861"/>
              </a:solidFill>
              <a:latin typeface="Aptos Display"/>
              <a:cs typeface="Arial"/>
            </a:endParaRPr>
          </a:p>
          <a:p>
            <a:pPr marL="1828800" indent="-457200">
              <a:buFont typeface="Arial"/>
              <a:buChar char="•"/>
            </a:pPr>
            <a:r>
              <a:rPr lang="en-US" sz="2400" b="1">
                <a:solidFill>
                  <a:schemeClr val="accent5">
                    <a:lumMod val="76000"/>
                  </a:schemeClr>
                </a:solidFill>
                <a:latin typeface="Aptos Display"/>
                <a:cs typeface="Arial"/>
              </a:rPr>
              <a:t>Draft Review:</a:t>
            </a:r>
            <a:r>
              <a:rPr lang="en-US" sz="2400">
                <a:solidFill>
                  <a:schemeClr val="accent5">
                    <a:lumMod val="76000"/>
                  </a:schemeClr>
                </a:solidFill>
                <a:latin typeface="Aptos Display"/>
                <a:cs typeface="Arial"/>
              </a:rPr>
              <a:t> </a:t>
            </a:r>
            <a:r>
              <a:rPr lang="en-US" sz="2400">
                <a:solidFill>
                  <a:srgbClr val="113861"/>
                </a:solidFill>
                <a:latin typeface="Aptos Display"/>
                <a:cs typeface="Arial"/>
              </a:rPr>
              <a:t>If you would like ASC staff to review a draft of your application and provide feedback, please email a draft to </a:t>
            </a:r>
            <a:r>
              <a:rPr lang="en-US" sz="2400">
                <a:solidFill>
                  <a:srgbClr val="113861"/>
                </a:solidFill>
                <a:latin typeface="Aptos Display"/>
                <a:cs typeface="Arial"/>
                <a:hlinkClick r:id="rId8"/>
              </a:rPr>
              <a:t>grants@artsandscience.org</a:t>
            </a:r>
            <a:r>
              <a:rPr lang="en-US" sz="2400">
                <a:solidFill>
                  <a:srgbClr val="113861"/>
                </a:solidFill>
                <a:latin typeface="Aptos Display"/>
                <a:cs typeface="Arial"/>
              </a:rPr>
              <a:t> by March 27th at 5:00pm.</a:t>
            </a:r>
          </a:p>
          <a:p>
            <a:pPr marL="1371600"/>
            <a:endParaRPr lang="en-US" sz="2400">
              <a:solidFill>
                <a:srgbClr val="113861"/>
              </a:solidFill>
              <a:latin typeface="Aptos Display"/>
              <a:cs typeface="Arial"/>
            </a:endParaRPr>
          </a:p>
          <a:p>
            <a:pPr marL="1828800" indent="-457200">
              <a:buFont typeface="Arial"/>
              <a:buChar char="•"/>
            </a:pPr>
            <a:r>
              <a:rPr lang="en-US" sz="2400" b="1">
                <a:solidFill>
                  <a:schemeClr val="accent5">
                    <a:lumMod val="76000"/>
                  </a:schemeClr>
                </a:solidFill>
                <a:latin typeface="Aptos Display"/>
                <a:cs typeface="Arial"/>
              </a:rPr>
              <a:t>Application Deadline</a:t>
            </a:r>
            <a:r>
              <a:rPr lang="en-US" sz="2400">
                <a:solidFill>
                  <a:schemeClr val="accent5">
                    <a:lumMod val="76000"/>
                  </a:schemeClr>
                </a:solidFill>
                <a:latin typeface="Aptos Display"/>
                <a:cs typeface="Arial"/>
              </a:rPr>
              <a:t>: </a:t>
            </a:r>
            <a:r>
              <a:rPr lang="en-US" sz="2400" b="1">
                <a:solidFill>
                  <a:schemeClr val="tx2">
                    <a:lumMod val="76000"/>
                    <a:lumOff val="24000"/>
                  </a:schemeClr>
                </a:solidFill>
                <a:latin typeface="Aptos Display"/>
                <a:cs typeface="Arial"/>
              </a:rPr>
              <a:t>April 8th, 2026</a:t>
            </a:r>
            <a:r>
              <a:rPr lang="en-US" sz="2400">
                <a:solidFill>
                  <a:srgbClr val="113861"/>
                </a:solidFill>
                <a:latin typeface="Aptos Display"/>
                <a:cs typeface="Arial"/>
              </a:rPr>
              <a:t> at 12:00pm/noon</a:t>
            </a:r>
          </a:p>
          <a:p>
            <a:pPr marL="2286000" lvl="1" indent="-457200">
              <a:buFont typeface="Courier New"/>
              <a:buChar char="o"/>
            </a:pPr>
            <a:r>
              <a:rPr lang="en-US" sz="2400">
                <a:solidFill>
                  <a:srgbClr val="113861"/>
                </a:solidFill>
                <a:latin typeface="Aptos Display"/>
                <a:cs typeface="Arial"/>
              </a:rPr>
              <a:t>All applicants must submit an application using our online application form by the published deadline. </a:t>
            </a:r>
          </a:p>
          <a:p>
            <a:pPr marL="2286000" lvl="1" indent="-457200">
              <a:buFont typeface="Courier New"/>
              <a:buChar char="o"/>
            </a:pPr>
            <a:r>
              <a:rPr lang="en-US" sz="2400">
                <a:solidFill>
                  <a:srgbClr val="113861"/>
                </a:solidFill>
                <a:latin typeface="Aptos Display"/>
                <a:cs typeface="Arial"/>
              </a:rPr>
              <a:t>ASC does not accept late applications.</a:t>
            </a:r>
          </a:p>
          <a:p>
            <a:pPr marL="1828800" lvl="1"/>
            <a:endParaRPr lang="en-US" sz="2400">
              <a:solidFill>
                <a:srgbClr val="113861"/>
              </a:solidFill>
              <a:latin typeface="Aptos Display"/>
              <a:cs typeface="Arial"/>
            </a:endParaRPr>
          </a:p>
          <a:p>
            <a:pPr marL="1714500" indent="-342900">
              <a:buFont typeface="Arial"/>
              <a:buChar char="•"/>
            </a:pPr>
            <a:r>
              <a:rPr lang="en-US" sz="2400" b="1">
                <a:solidFill>
                  <a:schemeClr val="accent5">
                    <a:lumMod val="76000"/>
                  </a:schemeClr>
                </a:solidFill>
                <a:latin typeface="Aptos Display"/>
                <a:cs typeface="Arial"/>
              </a:rPr>
              <a:t>Anticipated Award or Declination Notification</a:t>
            </a:r>
            <a:r>
              <a:rPr lang="en-US" sz="2400">
                <a:solidFill>
                  <a:schemeClr val="accent5">
                    <a:lumMod val="76000"/>
                  </a:schemeClr>
                </a:solidFill>
                <a:latin typeface="Aptos Display"/>
                <a:cs typeface="Arial"/>
              </a:rPr>
              <a:t>: </a:t>
            </a:r>
            <a:r>
              <a:rPr lang="en-US" sz="2400" b="1">
                <a:solidFill>
                  <a:schemeClr val="tx2">
                    <a:lumMod val="76000"/>
                    <a:lumOff val="24000"/>
                  </a:schemeClr>
                </a:solidFill>
                <a:latin typeface="Aptos Display"/>
                <a:cs typeface="Arial"/>
              </a:rPr>
              <a:t>May 19th, 2026</a:t>
            </a:r>
          </a:p>
          <a:p>
            <a:pPr marL="2286000" lvl="1" indent="-457200">
              <a:buFont typeface="Courier New"/>
              <a:buChar char="o"/>
            </a:pPr>
            <a:endParaRPr lang="en-US" sz="1900" b="0" i="0" u="none" strike="noStrike" kern="1200" cap="none" spc="0" normalizeH="0" baseline="0" noProof="0">
              <a:ln>
                <a:noFill/>
              </a:ln>
              <a:solidFill>
                <a:srgbClr val="113861"/>
              </a:solidFill>
              <a:effectLst/>
              <a:uLnTx/>
              <a:uFillTx/>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Tree>
    <p:extLst>
      <p:ext uri="{BB962C8B-B14F-4D97-AF65-F5344CB8AC3E}">
        <p14:creationId xmlns:p14="http://schemas.microsoft.com/office/powerpoint/2010/main" val="1649821052"/>
      </p:ext>
    </p:extLst>
  </p:cSld>
  <p:clrMapOvr>
    <a:masterClrMapping/>
  </p:clrMapOvr>
  <p:transition spd="med">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E455099D-EF08-3701-3B59-86B8F830027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1611FA-9E46-71DC-6985-54926B89779F}"/>
              </a:ext>
            </a:extLst>
          </p:cNvPr>
          <p:cNvSpPr/>
          <p:nvPr/>
        </p:nvSpPr>
        <p:spPr>
          <a:xfrm rot="6492645" flipV="1">
            <a:off x="1214237" y="4379982"/>
            <a:ext cx="3226900" cy="6249279"/>
          </a:xfrm>
          <a:custGeom>
            <a:avLst/>
            <a:gdLst/>
            <a:ahLst/>
            <a:cxnLst/>
            <a:rect l="l" t="t" r="r" b="b"/>
            <a:pathLst>
              <a:path w="4840350" h="9373918">
                <a:moveTo>
                  <a:pt x="0" y="9373918"/>
                </a:moveTo>
                <a:lnTo>
                  <a:pt x="4840350" y="9373918"/>
                </a:lnTo>
                <a:lnTo>
                  <a:pt x="4840350" y="0"/>
                </a:lnTo>
                <a:lnTo>
                  <a:pt x="0" y="0"/>
                </a:lnTo>
                <a:lnTo>
                  <a:pt x="0" y="937391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C8B3CDC6-6C80-68A4-D5F2-AD347D721108}"/>
              </a:ext>
            </a:extLst>
          </p:cNvPr>
          <p:cNvSpPr/>
          <p:nvPr/>
        </p:nvSpPr>
        <p:spPr>
          <a:xfrm rot="616494">
            <a:off x="106220" y="6124910"/>
            <a:ext cx="3314916" cy="1467552"/>
          </a:xfrm>
          <a:custGeom>
            <a:avLst/>
            <a:gdLst/>
            <a:ahLst/>
            <a:cxnLst/>
            <a:rect l="l" t="t" r="r" b="b"/>
            <a:pathLst>
              <a:path w="4972374" h="2201328">
                <a:moveTo>
                  <a:pt x="0" y="0"/>
                </a:moveTo>
                <a:lnTo>
                  <a:pt x="4972373" y="0"/>
                </a:lnTo>
                <a:lnTo>
                  <a:pt x="4972373" y="2201328"/>
                </a:lnTo>
                <a:lnTo>
                  <a:pt x="0" y="2201328"/>
                </a:lnTo>
                <a:lnTo>
                  <a:pt x="0" y="0"/>
                </a:lnTo>
                <a:close/>
              </a:path>
            </a:pathLst>
          </a:custGeom>
          <a:blipFill>
            <a:blip r:embed="rId4"/>
            <a:stretch>
              <a:fillRect b="-13407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DD1187C5-8C55-77AB-9B7A-97FC33428155}"/>
              </a:ext>
            </a:extLst>
          </p:cNvPr>
          <p:cNvSpPr/>
          <p:nvPr/>
        </p:nvSpPr>
        <p:spPr>
          <a:xfrm>
            <a:off x="10271097" y="-163081"/>
            <a:ext cx="2123683" cy="1046397"/>
          </a:xfrm>
          <a:custGeom>
            <a:avLst/>
            <a:gdLst/>
            <a:ahLst/>
            <a:cxnLst/>
            <a:rect l="l" t="t" r="r" b="b"/>
            <a:pathLst>
              <a:path w="3185525" h="1569595">
                <a:moveTo>
                  <a:pt x="0" y="0"/>
                </a:moveTo>
                <a:lnTo>
                  <a:pt x="3185525" y="0"/>
                </a:lnTo>
                <a:lnTo>
                  <a:pt x="3185525" y="1569595"/>
                </a:lnTo>
                <a:lnTo>
                  <a:pt x="0" y="1569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3">
            <a:extLst>
              <a:ext uri="{FF2B5EF4-FFF2-40B4-BE49-F238E27FC236}">
                <a16:creationId xmlns:a16="http://schemas.microsoft.com/office/drawing/2014/main" id="{A442F254-E4A0-EB4A-35F6-2992821AE161}"/>
              </a:ext>
            </a:extLst>
          </p:cNvPr>
          <p:cNvSpPr/>
          <p:nvPr/>
        </p:nvSpPr>
        <p:spPr>
          <a:xfrm rot="13448798">
            <a:off x="9102542" y="-1821580"/>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7A829B53-55EE-A0A7-A691-C0E585CC6BAB}"/>
              </a:ext>
            </a:extLst>
          </p:cNvPr>
          <p:cNvSpPr/>
          <p:nvPr/>
        </p:nvSpPr>
        <p:spPr>
          <a:xfrm rot="803845" flipH="1">
            <a:off x="-1995178" y="3533555"/>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5">
            <a:extLst>
              <a:ext uri="{FF2B5EF4-FFF2-40B4-BE49-F238E27FC236}">
                <a16:creationId xmlns:a16="http://schemas.microsoft.com/office/drawing/2014/main" id="{4531A9AB-CE0A-C6B9-0671-157EF919FBA0}"/>
              </a:ext>
            </a:extLst>
          </p:cNvPr>
          <p:cNvSpPr txBox="1"/>
          <p:nvPr/>
        </p:nvSpPr>
        <p:spPr>
          <a:xfrm>
            <a:off x="477039" y="364417"/>
            <a:ext cx="9801726" cy="874214"/>
          </a:xfrm>
          <a:prstGeom prst="rect">
            <a:avLst/>
          </a:prstGeom>
        </p:spPr>
        <p:txBody>
          <a:bodyPr wrap="square" lIns="0" tIns="0" rIns="0" bIns="0" rtlCol="0" anchor="t">
            <a:spAutoFit/>
          </a:bodyPr>
          <a:lstStyle/>
          <a:p>
            <a:pPr defTabSz="609630">
              <a:lnSpc>
                <a:spcPts val="7333"/>
              </a:lnSpc>
              <a:defRPr/>
            </a:pPr>
            <a:r>
              <a:rPr lang="en-US" sz="5000" b="1">
                <a:solidFill>
                  <a:srgbClr val="2A3C63"/>
                </a:solidFill>
                <a:latin typeface="IBM Plex Serif"/>
                <a:sym typeface="IBM Plex Serif"/>
              </a:rPr>
              <a:t>General Q&amp;A</a:t>
            </a:r>
            <a:endParaRPr lang="en-US" b="1">
              <a:ea typeface="+mn-ea"/>
              <a:cs typeface="+mn-cs"/>
            </a:endParaRPr>
          </a:p>
        </p:txBody>
      </p:sp>
      <p:sp>
        <p:nvSpPr>
          <p:cNvPr id="11" name="TextBox 10">
            <a:extLst>
              <a:ext uri="{FF2B5EF4-FFF2-40B4-BE49-F238E27FC236}">
                <a16:creationId xmlns:a16="http://schemas.microsoft.com/office/drawing/2014/main" id="{A38B68FC-1BE4-1FA9-E80A-9BC354EEBDEE}"/>
              </a:ext>
            </a:extLst>
          </p:cNvPr>
          <p:cNvSpPr txBox="1"/>
          <p:nvPr/>
        </p:nvSpPr>
        <p:spPr>
          <a:xfrm>
            <a:off x="709312" y="1464093"/>
            <a:ext cx="11128041" cy="6869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indent="-457200">
              <a:buFont typeface="Arial"/>
              <a:buChar char="•"/>
              <a:defRPr/>
            </a:pPr>
            <a:r>
              <a:rPr lang="en-US" sz="2400" b="1">
                <a:solidFill>
                  <a:schemeClr val="accent5">
                    <a:lumMod val="76000"/>
                  </a:schemeClr>
                </a:solidFill>
                <a:latin typeface="Aptos Display"/>
                <a:cs typeface="Arial"/>
              </a:rPr>
              <a:t>How will I receive funding, if awarded?</a:t>
            </a:r>
          </a:p>
          <a:p>
            <a:pPr marL="1371600" lvl="4" indent="-457200">
              <a:buFont typeface="Courier New"/>
              <a:buChar char="o"/>
            </a:pPr>
            <a:r>
              <a:rPr lang="en-US" sz="2200">
                <a:solidFill>
                  <a:srgbClr val="113861"/>
                </a:solidFill>
                <a:latin typeface="Aptos Display"/>
                <a:cs typeface="Arial"/>
              </a:rPr>
              <a:t>ASC will make a one-time payment once the applicant has been awarded a grant and all necessary paperwork has been completed. All potential grant awardees will need to receive due diligence approval from the FFTC Finance department.</a:t>
            </a:r>
          </a:p>
          <a:p>
            <a:pPr marL="914400" lvl="4"/>
            <a:endParaRPr lang="en-US" sz="2200">
              <a:solidFill>
                <a:srgbClr val="113861"/>
              </a:solidFill>
              <a:latin typeface="Aptos Display"/>
              <a:cs typeface="Arial"/>
            </a:endParaRPr>
          </a:p>
          <a:p>
            <a:pPr marL="914400" lvl="3" indent="-457200">
              <a:buFont typeface="Arial"/>
              <a:buChar char="•"/>
            </a:pPr>
            <a:r>
              <a:rPr lang="en-US" sz="2400" b="1">
                <a:solidFill>
                  <a:schemeClr val="accent5">
                    <a:lumMod val="76000"/>
                  </a:schemeClr>
                </a:solidFill>
                <a:latin typeface="Aptos Display"/>
                <a:cs typeface="Arial"/>
              </a:rPr>
              <a:t>Other than the online application information, can I submit any additional support material?</a:t>
            </a:r>
          </a:p>
          <a:p>
            <a:pPr marL="1371600" lvl="4" indent="-457200">
              <a:buFont typeface="Courier New"/>
              <a:buChar char="o"/>
            </a:pPr>
            <a:r>
              <a:rPr lang="en-US" sz="2200">
                <a:solidFill>
                  <a:srgbClr val="113861"/>
                </a:solidFill>
                <a:latin typeface="Aptos Display"/>
                <a:cs typeface="Arial"/>
              </a:rPr>
              <a:t>Applicants will submit all required and supporting documents using ASC’s online application system (Blackbaud Grantmaking).</a:t>
            </a:r>
          </a:p>
          <a:p>
            <a:pPr marL="914400" lvl="4"/>
            <a:endParaRPr lang="en-US" sz="2200" b="1">
              <a:solidFill>
                <a:srgbClr val="113861"/>
              </a:solidFill>
              <a:latin typeface="Aptos Display"/>
              <a:cs typeface="Arial"/>
            </a:endParaRPr>
          </a:p>
          <a:p>
            <a:pPr marL="914400" lvl="3" indent="-457200">
              <a:buFont typeface="Arial"/>
              <a:buChar char="•"/>
            </a:pPr>
            <a:r>
              <a:rPr lang="en-US" sz="2400" b="1">
                <a:solidFill>
                  <a:schemeClr val="accent5">
                    <a:lumMod val="76000"/>
                  </a:schemeClr>
                </a:solidFill>
                <a:latin typeface="Aptos Display"/>
                <a:cs typeface="Arial"/>
              </a:rPr>
              <a:t>I have more questions. Where can I get help?</a:t>
            </a:r>
          </a:p>
          <a:p>
            <a:pPr marL="1371600" lvl="4" indent="-457200">
              <a:buFont typeface="Courier New"/>
              <a:buChar char="o"/>
            </a:pPr>
            <a:r>
              <a:rPr lang="en-US" sz="2200">
                <a:solidFill>
                  <a:srgbClr val="113861"/>
                </a:solidFill>
                <a:latin typeface="Aptos Display"/>
                <a:cs typeface="Arial"/>
              </a:rPr>
              <a:t>ASC’s Grants and Services staff is available to answer questions as you develop your application. Please direct questions about guidelines or applications themselves to </a:t>
            </a:r>
            <a:r>
              <a:rPr lang="en-US" sz="2200">
                <a:solidFill>
                  <a:srgbClr val="113861"/>
                </a:solidFill>
                <a:latin typeface="Aptos Display"/>
                <a:cs typeface="Arial"/>
                <a:hlinkClick r:id="rId8"/>
              </a:rPr>
              <a:t>grants@artsandscience.org</a:t>
            </a:r>
            <a:r>
              <a:rPr lang="en-US" sz="2200">
                <a:solidFill>
                  <a:srgbClr val="113861"/>
                </a:solidFill>
                <a:latin typeface="Aptos Display"/>
                <a:cs typeface="Arial"/>
              </a:rPr>
              <a:t>.   </a:t>
            </a:r>
          </a:p>
          <a:p>
            <a:pPr marL="914400" lvl="3" indent="-457200">
              <a:buFont typeface="Arial"/>
              <a:buChar char="•"/>
            </a:pPr>
            <a:endParaRPr lang="en-US" sz="2400">
              <a:solidFill>
                <a:srgbClr val="113861"/>
              </a:solidFill>
              <a:latin typeface="Aptos Display"/>
              <a:cs typeface="Arial"/>
            </a:endParaRPr>
          </a:p>
          <a:p>
            <a:pPr marL="1714500" indent="-342900">
              <a:buFont typeface="Arial"/>
              <a:buChar char="•"/>
            </a:pPr>
            <a:endParaRPr lang="en-US" sz="2400">
              <a:solidFill>
                <a:srgbClr val="113861"/>
              </a:solidFill>
              <a:latin typeface="Aptos Display"/>
              <a:cs typeface="Arial"/>
            </a:endParaRPr>
          </a:p>
          <a:p>
            <a:pPr marL="2286000" lvl="1" indent="-457200">
              <a:buFont typeface="Courier New"/>
              <a:buChar char="o"/>
            </a:pPr>
            <a:endParaRPr lang="en-US" sz="1900" b="0" i="0" u="none" strike="noStrike" kern="1200" cap="none" spc="0" normalizeH="0" baseline="0" noProof="0">
              <a:ln>
                <a:noFill/>
              </a:ln>
              <a:solidFill>
                <a:srgbClr val="113861"/>
              </a:solidFill>
              <a:effectLst/>
              <a:uLnTx/>
              <a:uFillTx/>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marL="1828800" lvl="3" indent="-457200">
              <a:buFont typeface="Arial"/>
              <a:buChar char="•"/>
            </a:pPr>
            <a:endParaRPr lang="en-US" sz="1900">
              <a:solidFill>
                <a:srgbClr val="113861"/>
              </a:solidFill>
              <a:latin typeface="Aptos Display"/>
              <a:cs typeface="Arial"/>
            </a:endParaRPr>
          </a:p>
          <a:p>
            <a:pPr lvl="3">
              <a:lnSpc>
                <a:spcPts val="2400"/>
              </a:lnSpc>
            </a:pPr>
            <a:endParaRPr lang="en-US" sz="1900">
              <a:solidFill>
                <a:srgbClr val="113861"/>
              </a:solidFill>
              <a:latin typeface="Aptos Display"/>
              <a:cs typeface="Arial"/>
            </a:endParaRPr>
          </a:p>
        </p:txBody>
      </p:sp>
    </p:spTree>
    <p:extLst>
      <p:ext uri="{BB962C8B-B14F-4D97-AF65-F5344CB8AC3E}">
        <p14:creationId xmlns:p14="http://schemas.microsoft.com/office/powerpoint/2010/main" val="2926300591"/>
      </p:ext>
    </p:extLst>
  </p:cSld>
  <p:clrMapOvr>
    <a:masterClrMapping/>
  </p:clrMapOvr>
  <p:transition spd="med">
    <p:push/>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a:extLst>
            <a:ext uri="{FF2B5EF4-FFF2-40B4-BE49-F238E27FC236}">
              <a16:creationId xmlns:a16="http://schemas.microsoft.com/office/drawing/2014/main" id="{6949C5D4-DFCF-AE83-18CC-6622FB2EEA9F}"/>
            </a:ext>
          </a:extLst>
        </p:cNvPr>
        <p:cNvGrpSpPr/>
        <p:nvPr/>
      </p:nvGrpSpPr>
      <p:grpSpPr>
        <a:xfrm>
          <a:off x="0" y="0"/>
          <a:ext cx="0" cy="0"/>
          <a:chOff x="0" y="0"/>
          <a:chExt cx="0" cy="0"/>
        </a:xfrm>
      </p:grpSpPr>
      <p:sp>
        <p:nvSpPr>
          <p:cNvPr id="14" name="Freeform 3">
            <a:extLst>
              <a:ext uri="{FF2B5EF4-FFF2-40B4-BE49-F238E27FC236}">
                <a16:creationId xmlns:a16="http://schemas.microsoft.com/office/drawing/2014/main" id="{6FE71571-1729-09F4-693C-725F523AA944}"/>
              </a:ext>
            </a:extLst>
          </p:cNvPr>
          <p:cNvSpPr/>
          <p:nvPr/>
        </p:nvSpPr>
        <p:spPr>
          <a:xfrm rot="13448798">
            <a:off x="9853956" y="-707097"/>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45D8F5AF-56B2-86EF-7DFC-AF4DD9501920}"/>
              </a:ext>
            </a:extLst>
          </p:cNvPr>
          <p:cNvSpPr txBox="1"/>
          <p:nvPr/>
        </p:nvSpPr>
        <p:spPr>
          <a:xfrm>
            <a:off x="2196489" y="3086759"/>
            <a:ext cx="3144961" cy="2554545"/>
          </a:xfrm>
          <a:prstGeom prst="rect">
            <a:avLst/>
          </a:prstGeom>
          <a:noFill/>
        </p:spPr>
        <p:txBody>
          <a:bodyPr wrap="square" lIns="91440" tIns="45720" rIns="91440" bIns="45720" rtlCol="0" anchor="t">
            <a:spAutoFit/>
          </a:bodyPr>
          <a:lstStyle/>
          <a:p>
            <a:pPr>
              <a:defRPr/>
            </a:pPr>
            <a:r>
              <a:rPr lang="en-US" sz="4000" b="1">
                <a:solidFill>
                  <a:srgbClr val="FEF5E8"/>
                </a:solidFill>
                <a:latin typeface="IBM Plex Serif Medium"/>
              </a:rPr>
              <a:t>Thank you for your interest!</a:t>
            </a:r>
          </a:p>
          <a:p>
            <a:pPr>
              <a:defRPr/>
            </a:pPr>
            <a:endParaRPr lang="en-US" sz="4000" b="1">
              <a:solidFill>
                <a:srgbClr val="FEF5E8"/>
              </a:solidFill>
              <a:latin typeface="IBM Plex Serif Medium"/>
            </a:endParaRPr>
          </a:p>
        </p:txBody>
      </p:sp>
      <p:sp>
        <p:nvSpPr>
          <p:cNvPr id="7" name="TextBox 6">
            <a:extLst>
              <a:ext uri="{FF2B5EF4-FFF2-40B4-BE49-F238E27FC236}">
                <a16:creationId xmlns:a16="http://schemas.microsoft.com/office/drawing/2014/main" id="{7B1DAD3D-A2C2-FCE6-5C27-C0BA56FB022F}"/>
              </a:ext>
            </a:extLst>
          </p:cNvPr>
          <p:cNvSpPr txBox="1"/>
          <p:nvPr/>
        </p:nvSpPr>
        <p:spPr>
          <a:xfrm>
            <a:off x="2081212" y="1216232"/>
            <a:ext cx="3273914" cy="707886"/>
          </a:xfrm>
          <a:prstGeom prst="rect">
            <a:avLst/>
          </a:prstGeom>
          <a:noFill/>
        </p:spPr>
        <p:txBody>
          <a:bodyPr wrap="square" lIns="91440" tIns="45720" rIns="91440" bIns="45720" rtlCol="0" anchor="t">
            <a:spAutoFit/>
          </a:bodyPr>
          <a:lstStyle/>
          <a:p>
            <a:pPr>
              <a:defRPr/>
            </a:pPr>
            <a:r>
              <a:rPr lang="en-US" sz="4000" b="1">
                <a:solidFill>
                  <a:srgbClr val="FEF5E8"/>
                </a:solidFill>
                <a:latin typeface="IBM Plex Serif Medium"/>
              </a:rPr>
              <a:t>Questions?</a:t>
            </a:r>
          </a:p>
        </p:txBody>
      </p:sp>
      <p:sp>
        <p:nvSpPr>
          <p:cNvPr id="8" name="Content Placeholder 2">
            <a:extLst>
              <a:ext uri="{FF2B5EF4-FFF2-40B4-BE49-F238E27FC236}">
                <a16:creationId xmlns:a16="http://schemas.microsoft.com/office/drawing/2014/main" id="{24AFFC60-19C3-4901-93F7-7AAF4C09F8C6}"/>
              </a:ext>
            </a:extLst>
          </p:cNvPr>
          <p:cNvSpPr>
            <a:spLocks noGrp="1"/>
          </p:cNvSpPr>
          <p:nvPr/>
        </p:nvSpPr>
        <p:spPr>
          <a:xfrm>
            <a:off x="5981452" y="705216"/>
            <a:ext cx="4983154" cy="2889942"/>
          </a:xfrm>
          <a:prstGeom prst="rect">
            <a:avLst/>
          </a:prstGeom>
        </p:spPr>
        <p:txBody>
          <a:bodyPr vert="horz" lIns="91440" tIns="45720" rIns="91440" bIns="0" rtlCol="0" anchor="t">
            <a:normAutofit/>
          </a:bodyPr>
          <a:lstStyle>
            <a:lvl1pPr marL="0" indent="0" algn="l" defTabSz="914400" rtl="0" eaLnBrk="1" latinLnBrk="0" hangingPunct="1">
              <a:lnSpc>
                <a:spcPct val="150000"/>
              </a:lnSpc>
              <a:spcBef>
                <a:spcPts val="0"/>
              </a:spcBef>
              <a:spcAft>
                <a:spcPts val="1200"/>
              </a:spcAft>
              <a:buFont typeface="Arial" panose="020B0604020202020204" pitchFamily="34" charset="0"/>
              <a:buNone/>
              <a:defRPr sz="1800" kern="1200">
                <a:solidFill>
                  <a:schemeClr val="tx2"/>
                </a:solidFill>
                <a:latin typeface="+mn-lt"/>
                <a:ea typeface="+mn-ea"/>
                <a:cs typeface="+mn-cs"/>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rgbClr val="FEF5E8"/>
                </a:solidFill>
                <a:latin typeface="Aptos Display"/>
              </a:rPr>
              <a:t>Micah Deer​</a:t>
            </a:r>
          </a:p>
          <a:p>
            <a:r>
              <a:rPr lang="en-US">
                <a:solidFill>
                  <a:srgbClr val="FEF5E8"/>
                </a:solidFill>
                <a:latin typeface="Aptos Display"/>
              </a:rPr>
              <a:t>VP, Community &amp; Artist Support</a:t>
            </a:r>
          </a:p>
          <a:p>
            <a:r>
              <a:rPr lang="en-US">
                <a:solidFill>
                  <a:srgbClr val="FEF5E8"/>
                </a:solidFill>
                <a:latin typeface="Aptos Display"/>
                <a:hlinkClick r:id="rId3">
                  <a:extLst>
                    <a:ext uri="{A12FA001-AC4F-418D-AE19-62706E023703}">
                      <ahyp:hlinkClr xmlns:ahyp="http://schemas.microsoft.com/office/drawing/2018/hyperlinkcolor" val="tx"/>
                    </a:ext>
                  </a:extLst>
                </a:hlinkClick>
              </a:rPr>
              <a:t>Grants@artsandscience.org</a:t>
            </a:r>
            <a:r>
              <a:rPr lang="en-US">
                <a:solidFill>
                  <a:srgbClr val="FEF5E8"/>
                </a:solidFill>
                <a:latin typeface="Aptos Display"/>
              </a:rPr>
              <a:t> </a:t>
            </a:r>
          </a:p>
          <a:p>
            <a:r>
              <a:rPr lang="en-US">
                <a:solidFill>
                  <a:srgbClr val="FEF5E8"/>
                </a:solidFill>
                <a:latin typeface="Aptos Display"/>
                <a:hlinkClick r:id="rId4">
                  <a:extLst>
                    <a:ext uri="{A12FA001-AC4F-418D-AE19-62706E023703}">
                      <ahyp:hlinkClr xmlns:ahyp="http://schemas.microsoft.com/office/drawing/2018/hyperlinkcolor" val="tx"/>
                    </a:ext>
                  </a:extLst>
                </a:hlinkClick>
              </a:rPr>
              <a:t>www.artsandscience.org</a:t>
            </a:r>
            <a:r>
              <a:rPr lang="en-US">
                <a:solidFill>
                  <a:srgbClr val="FEF5E8"/>
                </a:solidFill>
                <a:latin typeface="Aptos Display"/>
              </a:rPr>
              <a:t> </a:t>
            </a:r>
          </a:p>
        </p:txBody>
      </p:sp>
      <p:sp>
        <p:nvSpPr>
          <p:cNvPr id="11" name="Rectangle 10">
            <a:extLst>
              <a:ext uri="{FF2B5EF4-FFF2-40B4-BE49-F238E27FC236}">
                <a16:creationId xmlns:a16="http://schemas.microsoft.com/office/drawing/2014/main" id="{A4797119-BDBB-84E4-3451-BBFE02ECD96E}"/>
              </a:ext>
            </a:extLst>
          </p:cNvPr>
          <p:cNvSpPr/>
          <p:nvPr/>
        </p:nvSpPr>
        <p:spPr>
          <a:xfrm>
            <a:off x="8428892" y="5064369"/>
            <a:ext cx="3200400" cy="480646"/>
          </a:xfrm>
          <a:prstGeom prst="rect">
            <a:avLst/>
          </a:prstGeom>
          <a:solidFill>
            <a:srgbClr val="FEF5E8"/>
          </a:solidFill>
          <a:ln>
            <a:solidFill>
              <a:srgbClr val="FEF5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white letter on it&#10;&#10;AI-generated content may be incorrect.">
            <a:extLst>
              <a:ext uri="{FF2B5EF4-FFF2-40B4-BE49-F238E27FC236}">
                <a16:creationId xmlns:a16="http://schemas.microsoft.com/office/drawing/2014/main" id="{DC053F69-099F-9AC5-B17D-2FF560E67E3A}"/>
              </a:ext>
            </a:extLst>
          </p:cNvPr>
          <p:cNvPicPr>
            <a:picLocks noChangeAspect="1"/>
          </p:cNvPicPr>
          <p:nvPr/>
        </p:nvPicPr>
        <p:blipFill>
          <a:blip r:embed="rId5"/>
          <a:stretch>
            <a:fillRect/>
          </a:stretch>
        </p:blipFill>
        <p:spPr>
          <a:xfrm>
            <a:off x="5978071" y="3935323"/>
            <a:ext cx="5715001" cy="2452640"/>
          </a:xfrm>
          <a:prstGeom prst="rect">
            <a:avLst/>
          </a:prstGeom>
        </p:spPr>
      </p:pic>
      <p:sp>
        <p:nvSpPr>
          <p:cNvPr id="5" name="Freeform 3">
            <a:extLst>
              <a:ext uri="{FF2B5EF4-FFF2-40B4-BE49-F238E27FC236}">
                <a16:creationId xmlns:a16="http://schemas.microsoft.com/office/drawing/2014/main" id="{1992EC41-C9DE-3CD9-309D-05C3189C94D3}"/>
              </a:ext>
            </a:extLst>
          </p:cNvPr>
          <p:cNvSpPr/>
          <p:nvPr/>
        </p:nvSpPr>
        <p:spPr>
          <a:xfrm rot="803845" flipH="1">
            <a:off x="-1805655" y="3346151"/>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descr="A purple line on a black background&#10;&#10;AI-generated content may be incorrect.">
            <a:extLst>
              <a:ext uri="{FF2B5EF4-FFF2-40B4-BE49-F238E27FC236}">
                <a16:creationId xmlns:a16="http://schemas.microsoft.com/office/drawing/2014/main" id="{0D487578-B316-BC81-79D5-7E80924CA1FD}"/>
              </a:ext>
            </a:extLst>
          </p:cNvPr>
          <p:cNvSpPr/>
          <p:nvPr/>
        </p:nvSpPr>
        <p:spPr>
          <a:xfrm rot="2520000" flipH="1">
            <a:off x="-1409024" y="4893431"/>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3" descr="A purple line on a black background&#10;&#10;AI-generated content may be incorrect.">
            <a:extLst>
              <a:ext uri="{FF2B5EF4-FFF2-40B4-BE49-F238E27FC236}">
                <a16:creationId xmlns:a16="http://schemas.microsoft.com/office/drawing/2014/main" id="{78410D58-B594-2331-5066-99FA329F9F70}"/>
              </a:ext>
            </a:extLst>
          </p:cNvPr>
          <p:cNvSpPr/>
          <p:nvPr/>
        </p:nvSpPr>
        <p:spPr>
          <a:xfrm rot="19680000" flipH="1" flipV="1">
            <a:off x="9247252" y="-4238845"/>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0473867"/>
      </p:ext>
    </p:extLst>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p:cNvGrpSpPr/>
        <p:nvPr/>
      </p:nvGrpSpPr>
      <p:grpSpPr>
        <a:xfrm>
          <a:off x="0" y="0"/>
          <a:ext cx="0" cy="0"/>
          <a:chOff x="0" y="0"/>
          <a:chExt cx="0" cy="0"/>
        </a:xfrm>
      </p:grpSpPr>
      <p:sp>
        <p:nvSpPr>
          <p:cNvPr id="2" name="AutoShape 2"/>
          <p:cNvSpPr/>
          <p:nvPr/>
        </p:nvSpPr>
        <p:spPr>
          <a:xfrm flipV="1">
            <a:off x="2560832" y="0"/>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rot="10800000">
            <a:off x="-7726168"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2">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AEC58C7C-41C8-B532-153C-400B143A0BC9}"/>
              </a:ext>
            </a:extLst>
          </p:cNvPr>
          <p:cNvSpPr txBox="1"/>
          <p:nvPr/>
        </p:nvSpPr>
        <p:spPr>
          <a:xfrm>
            <a:off x="3049834" y="344752"/>
            <a:ext cx="8818216" cy="4216539"/>
          </a:xfrm>
          <a:prstGeom prst="rect">
            <a:avLst/>
          </a:prstGeom>
          <a:noFill/>
        </p:spPr>
        <p:txBody>
          <a:bodyPr wrap="square" lIns="91440" tIns="45720" rIns="91440" bIns="45720" rtlCol="0" anchor="t">
            <a:spAutoFit/>
          </a:bodyPr>
          <a:lstStyle/>
          <a:p>
            <a:pPr>
              <a:defRPr/>
            </a:pPr>
            <a:r>
              <a:rPr lang="en-US" sz="3600">
                <a:solidFill>
                  <a:srgbClr val="0E2841">
                    <a:lumMod val="90000"/>
                    <a:lumOff val="10000"/>
                  </a:srgbClr>
                </a:solidFill>
                <a:latin typeface="IBM Plex Serif Medium"/>
              </a:rPr>
              <a:t>Strategic Support from the Public Sector</a:t>
            </a:r>
            <a:endParaRPr kumimoji="0" lang="en-US" sz="3600" b="0"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E2841">
                  <a:lumMod val="90000"/>
                  <a:lumOff val="10000"/>
                </a:srgbClr>
              </a:solidFill>
              <a:effectLst/>
              <a:uLnTx/>
              <a:uFillTx/>
              <a:latin typeface="Aptos" panose="02110004020202020204"/>
              <a:ea typeface="+mn-ea"/>
              <a:cs typeface="+mn-cs"/>
            </a:endParaRPr>
          </a:p>
          <a:p>
            <a:pPr>
              <a:defRPr/>
            </a:pPr>
            <a:r>
              <a:rPr lang="en-US" sz="2000">
                <a:solidFill>
                  <a:srgbClr val="0E2841">
                    <a:lumMod val="90000"/>
                    <a:lumOff val="10000"/>
                  </a:srgbClr>
                </a:solidFill>
                <a:latin typeface="Aptos" panose="02110004020202020204"/>
              </a:rPr>
              <a:t>The </a:t>
            </a:r>
            <a:r>
              <a:rPr lang="en-US" sz="2000" b="1">
                <a:solidFill>
                  <a:schemeClr val="accent5">
                    <a:lumMod val="76000"/>
                  </a:schemeClr>
                </a:solidFill>
                <a:latin typeface="Aptos" panose="02110004020202020204"/>
              </a:rPr>
              <a:t>Community Connector Grant</a:t>
            </a:r>
            <a:r>
              <a:rPr lang="en-US" sz="2000">
                <a:solidFill>
                  <a:srgbClr val="0E2841">
                    <a:lumMod val="90000"/>
                    <a:lumOff val="10000"/>
                  </a:srgbClr>
                </a:solidFill>
                <a:latin typeface="Aptos" panose="02110004020202020204"/>
              </a:rPr>
              <a:t> stemmed from the research and development of the City of Charlotte Arts &amp; Culture Plan, which outlined a vision to nurture and grow the arts and culture sector in Charlotte-Mecklenburg. In particular, this grant was created to address the following priorities within: </a:t>
            </a:r>
            <a:r>
              <a:rPr lang="en-US" sz="2000" b="1">
                <a:solidFill>
                  <a:srgbClr val="0E2841">
                    <a:lumMod val="90000"/>
                    <a:lumOff val="10000"/>
                  </a:srgbClr>
                </a:solidFill>
                <a:latin typeface="Aptos" panose="02110004020202020204"/>
              </a:rPr>
              <a:t>3, 5, and 7</a:t>
            </a:r>
            <a:r>
              <a:rPr lang="en-US" sz="2000">
                <a:solidFill>
                  <a:srgbClr val="0E2841">
                    <a:lumMod val="90000"/>
                    <a:lumOff val="10000"/>
                  </a:srgbClr>
                </a:solidFill>
                <a:latin typeface="Aptos" panose="02110004020202020204"/>
              </a:rPr>
              <a:t>.</a:t>
            </a:r>
          </a:p>
          <a:p>
            <a:pPr>
              <a:defRPr/>
            </a:pPr>
            <a:endParaRPr lang="en-US" sz="2000">
              <a:solidFill>
                <a:srgbClr val="0E2841">
                  <a:lumMod val="90000"/>
                  <a:lumOff val="10000"/>
                </a:srgbClr>
              </a:solidFill>
              <a:latin typeface="Aptos" panose="02110004020202020204"/>
            </a:endParaRPr>
          </a:p>
          <a:p>
            <a:pPr>
              <a:defRPr/>
            </a:pPr>
            <a:endParaRPr lang="en-US" sz="2000" b="0" i="0" u="none" strike="noStrike" kern="1200" cap="none" spc="0" normalizeH="0" baseline="0" noProof="0">
              <a:ln>
                <a:noFill/>
              </a:ln>
              <a:solidFill>
                <a:srgbClr val="0E2841">
                  <a:lumMod val="90000"/>
                  <a:lumOff val="10000"/>
                </a:srgbClr>
              </a:solidFill>
              <a:effectLst/>
              <a:uLnTx/>
              <a:uFillTx/>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E2841">
                  <a:lumMod val="90000"/>
                  <a:lumOff val="10000"/>
                </a:srgbClr>
              </a:solidFill>
              <a:effectLst/>
              <a:uLnTx/>
              <a:uFillTx/>
              <a:latin typeface="Aptos" panose="02110004020202020204"/>
              <a:ea typeface="+mn-ea"/>
              <a:cs typeface="+mn-cs"/>
            </a:endParaRPr>
          </a:p>
        </p:txBody>
      </p:sp>
      <p:pic>
        <p:nvPicPr>
          <p:cNvPr id="4" name="Picture 3" descr="A close up of a text&#10;&#10;AI-generated content may be incorrect.">
            <a:extLst>
              <a:ext uri="{FF2B5EF4-FFF2-40B4-BE49-F238E27FC236}">
                <a16:creationId xmlns:a16="http://schemas.microsoft.com/office/drawing/2014/main" id="{145A2BA9-8E06-3EF4-D177-A99AF32867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4644" r="402" b="3654"/>
          <a:stretch>
            <a:fillRect/>
          </a:stretch>
        </p:blipFill>
        <p:spPr>
          <a:xfrm>
            <a:off x="3207116" y="3560884"/>
            <a:ext cx="2598718" cy="3194541"/>
          </a:xfrm>
          <a:prstGeom prst="rect">
            <a:avLst/>
          </a:prstGeom>
        </p:spPr>
      </p:pic>
      <p:pic>
        <p:nvPicPr>
          <p:cNvPr id="5" name="Picture 4">
            <a:extLst>
              <a:ext uri="{FF2B5EF4-FFF2-40B4-BE49-F238E27FC236}">
                <a16:creationId xmlns:a16="http://schemas.microsoft.com/office/drawing/2014/main" id="{6D5BB624-34C6-4860-5B75-4A884B64AD0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8297" r="437" b="448"/>
          <a:stretch>
            <a:fillRect/>
          </a:stretch>
        </p:blipFill>
        <p:spPr>
          <a:xfrm>
            <a:off x="6446959" y="4003919"/>
            <a:ext cx="2190501" cy="2328039"/>
          </a:xfrm>
          <a:prstGeom prst="rect">
            <a:avLst/>
          </a:prstGeom>
        </p:spPr>
      </p:pic>
      <p:pic>
        <p:nvPicPr>
          <p:cNvPr id="6" name="Picture 5" descr="A white card with black text and black text&#10;&#10;AI-generated content may be incorrect.">
            <a:extLst>
              <a:ext uri="{FF2B5EF4-FFF2-40B4-BE49-F238E27FC236}">
                <a16:creationId xmlns:a16="http://schemas.microsoft.com/office/drawing/2014/main" id="{C3D33EF4-F486-982E-BFFC-C1AC022FD9A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t="9730" r="6761" b="541"/>
          <a:stretch>
            <a:fillRect/>
          </a:stretch>
        </p:blipFill>
        <p:spPr>
          <a:xfrm>
            <a:off x="9032631" y="4267810"/>
            <a:ext cx="2850795" cy="1800954"/>
          </a:xfrm>
          <a:prstGeom prst="rect">
            <a:avLst/>
          </a:prstGeom>
        </p:spPr>
      </p:pic>
    </p:spTree>
    <p:extLst>
      <p:ext uri="{BB962C8B-B14F-4D97-AF65-F5344CB8AC3E}">
        <p14:creationId xmlns:p14="http://schemas.microsoft.com/office/powerpoint/2010/main" val="15104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5FACD287-BDD6-E41E-D9AD-E247EC5C367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B3C0BD8-3063-A034-582C-B2735E0F0715}"/>
              </a:ext>
            </a:extLst>
          </p:cNvPr>
          <p:cNvSpPr/>
          <p:nvPr/>
        </p:nvSpPr>
        <p:spPr>
          <a:xfrm flipV="1">
            <a:off x="2560832" y="0"/>
            <a:ext cx="0" cy="9218462"/>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23B46C4C-52A2-B369-DA0A-5115FB5FD091}"/>
              </a:ext>
            </a:extLst>
          </p:cNvPr>
          <p:cNvSpPr/>
          <p:nvPr/>
        </p:nvSpPr>
        <p:spPr>
          <a:xfrm rot="10800000">
            <a:off x="-7726168" y="0"/>
            <a:ext cx="10287000"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2">
              <a:duotone>
                <a:schemeClr val="accent5">
                  <a:shade val="45000"/>
                  <a:satMod val="135000"/>
                </a:schemeClr>
                <a:prstClr val="white"/>
              </a:duotone>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B0291BF-59B4-DFA4-4D2A-967170EC87C4}"/>
              </a:ext>
            </a:extLst>
          </p:cNvPr>
          <p:cNvSpPr txBox="1"/>
          <p:nvPr/>
        </p:nvSpPr>
        <p:spPr>
          <a:xfrm>
            <a:off x="3049834" y="430721"/>
            <a:ext cx="8818216" cy="5324535"/>
          </a:xfrm>
          <a:prstGeom prst="rect">
            <a:avLst/>
          </a:prstGeom>
          <a:noFill/>
        </p:spPr>
        <p:txBody>
          <a:bodyPr wrap="square" lIns="91440" tIns="45720" rIns="91440" bIns="45720" rtlCol="0" anchor="t">
            <a:spAutoFit/>
          </a:bodyPr>
          <a:lstStyle/>
          <a:p>
            <a:pPr>
              <a:defRPr/>
            </a:pPr>
            <a:r>
              <a:rPr lang="en-US" sz="3600">
                <a:solidFill>
                  <a:srgbClr val="0E2841">
                    <a:lumMod val="90000"/>
                    <a:lumOff val="10000"/>
                  </a:srgbClr>
                </a:solidFill>
                <a:latin typeface="IBM Plex Serif Medium"/>
              </a:rPr>
              <a:t>Strategic Support from the Public Sector</a:t>
            </a:r>
            <a:endParaRPr kumimoji="0" lang="en-US" sz="3600" b="0" i="0" u="none" strike="noStrike" kern="1200" cap="none" spc="0" normalizeH="0" baseline="0" noProof="0">
              <a:ln>
                <a:noFill/>
              </a:ln>
              <a:solidFill>
                <a:srgbClr val="0E2841">
                  <a:lumMod val="90000"/>
                  <a:lumOff val="10000"/>
                </a:srgbClr>
              </a:solidFill>
              <a:effectLst/>
              <a:uLnTx/>
              <a:uFillTx/>
              <a:latin typeface="IBM Plex Serif Medium" panose="020606030504060002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E2841">
                  <a:lumMod val="90000"/>
                  <a:lumOff val="10000"/>
                </a:srgbClr>
              </a:solidFill>
              <a:effectLst/>
              <a:uLnTx/>
              <a:uFillTx/>
              <a:latin typeface="Aptos" panose="02110004020202020204"/>
              <a:ea typeface="+mn-ea"/>
              <a:cs typeface="+mn-cs"/>
            </a:endParaRPr>
          </a:p>
          <a:p>
            <a:pPr>
              <a:defRPr/>
            </a:pPr>
            <a:endParaRPr lang="en-US" sz="2000">
              <a:solidFill>
                <a:srgbClr val="0E2841">
                  <a:lumMod val="90000"/>
                  <a:lumOff val="10000"/>
                </a:srgbClr>
              </a:solidFill>
              <a:latin typeface="Aptos" panose="02110004020202020204"/>
            </a:endParaRPr>
          </a:p>
          <a:p>
            <a:pPr>
              <a:defRPr/>
            </a:pPr>
            <a:r>
              <a:rPr lang="en-US" sz="2400">
                <a:solidFill>
                  <a:srgbClr val="0E2841">
                    <a:lumMod val="90000"/>
                    <a:lumOff val="10000"/>
                  </a:srgbClr>
                </a:solidFill>
                <a:latin typeface="Aptos" panose="02110004020202020204"/>
              </a:rPr>
              <a:t>In addition to support from </a:t>
            </a:r>
            <a:r>
              <a:rPr lang="en-US" sz="2400" b="1">
                <a:solidFill>
                  <a:srgbClr val="0E2841">
                    <a:lumMod val="90000"/>
                    <a:lumOff val="10000"/>
                  </a:srgbClr>
                </a:solidFill>
                <a:latin typeface="Aptos" panose="02110004020202020204"/>
              </a:rPr>
              <a:t>Mecklenburg County</a:t>
            </a:r>
            <a:r>
              <a:rPr lang="en-US" sz="2400">
                <a:solidFill>
                  <a:srgbClr val="0E2841">
                    <a:lumMod val="90000"/>
                    <a:lumOff val="10000"/>
                  </a:srgbClr>
                </a:solidFill>
                <a:latin typeface="Aptos" panose="02110004020202020204"/>
              </a:rPr>
              <a:t> and the </a:t>
            </a:r>
            <a:r>
              <a:rPr lang="en-US" sz="2400" b="1">
                <a:solidFill>
                  <a:srgbClr val="0E2841">
                    <a:lumMod val="90000"/>
                    <a:lumOff val="10000"/>
                  </a:srgbClr>
                </a:solidFill>
                <a:latin typeface="Aptos" panose="02110004020202020204"/>
              </a:rPr>
              <a:t>City of Charlotte</a:t>
            </a:r>
            <a:r>
              <a:rPr lang="en-US" sz="2400">
                <a:solidFill>
                  <a:srgbClr val="0E2841">
                    <a:lumMod val="90000"/>
                    <a:lumOff val="10000"/>
                  </a:srgbClr>
                </a:solidFill>
                <a:latin typeface="Aptos" panose="02110004020202020204"/>
              </a:rPr>
              <a:t>, this community-focused programming in support, in part, by the </a:t>
            </a:r>
            <a:r>
              <a:rPr lang="en-US" sz="2400" b="1">
                <a:solidFill>
                  <a:srgbClr val="0E2841">
                    <a:lumMod val="90000"/>
                    <a:lumOff val="10000"/>
                  </a:srgbClr>
                </a:solidFill>
                <a:latin typeface="Aptos" panose="02110004020202020204"/>
              </a:rPr>
              <a:t>North Carolina Arts Council Grassroots Arts Program</a:t>
            </a:r>
            <a:r>
              <a:rPr lang="en-US" sz="2400">
                <a:solidFill>
                  <a:srgbClr val="0E2841">
                    <a:lumMod val="90000"/>
                    <a:lumOff val="10000"/>
                  </a:srgbClr>
                </a:solidFill>
                <a:latin typeface="Aptos" panose="02110004020202020204"/>
              </a:rPr>
              <a:t> funding. The goal of this funding is to ensure that all North Carolinians have access to high-quality arts experiences and can benefit from the vital role the arts play in their communities.</a:t>
            </a:r>
          </a:p>
          <a:p>
            <a:pPr marL="0" marR="0" lvl="0" indent="0" algn="l" defTabSz="914400">
              <a:lnSpc>
                <a:spcPct val="100000"/>
              </a:lnSpc>
              <a:spcBef>
                <a:spcPts val="0"/>
              </a:spcBef>
              <a:spcAft>
                <a:spcPts val="0"/>
              </a:spcAft>
              <a:buClrTx/>
              <a:buSzTx/>
              <a:buFontTx/>
              <a:buNone/>
              <a:tabLst/>
              <a:defRPr/>
            </a:pPr>
            <a:endParaRPr lang="en-US" sz="2400" b="0" i="0" u="none" strike="noStrike" kern="1200" cap="none" spc="0" normalizeH="0" baseline="0" noProof="0">
              <a:ln>
                <a:noFill/>
              </a:ln>
              <a:solidFill>
                <a:srgbClr val="0E2841">
                  <a:lumMod val="90000"/>
                  <a:lumOff val="10000"/>
                </a:srgbClr>
              </a:solidFill>
              <a:effectLst/>
              <a:uLnTx/>
              <a:uFillTx/>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E2841">
                  <a:lumMod val="90000"/>
                  <a:lumOff val="10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07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a:extLst>
            <a:ext uri="{FF2B5EF4-FFF2-40B4-BE49-F238E27FC236}">
              <a16:creationId xmlns:a16="http://schemas.microsoft.com/office/drawing/2014/main" id="{9328E378-96A3-6C9C-056E-27F6480BC62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1931AB-A035-F4F6-1593-D0DDB1219256}"/>
              </a:ext>
            </a:extLst>
          </p:cNvPr>
          <p:cNvSpPr txBox="1"/>
          <p:nvPr/>
        </p:nvSpPr>
        <p:spPr>
          <a:xfrm>
            <a:off x="279767" y="270849"/>
            <a:ext cx="6708776" cy="1384995"/>
          </a:xfrm>
          <a:prstGeom prst="rect">
            <a:avLst/>
          </a:prstGeom>
          <a:noFill/>
        </p:spPr>
        <p:txBody>
          <a:bodyPr wrap="square" lIns="91440" tIns="45720" rIns="91440" bIns="45720" rtlCol="0" anchor="t">
            <a:spAutoFit/>
          </a:bodyPr>
          <a:lstStyle/>
          <a:p>
            <a:pPr>
              <a:defRPr/>
            </a:pPr>
            <a:r>
              <a:rPr lang="en-US" sz="2800">
                <a:solidFill>
                  <a:srgbClr val="FEF5E8"/>
                </a:solidFill>
                <a:latin typeface="IBM Plex Serif Medium"/>
              </a:rPr>
              <a:t>Creative individuals applying for this grant </a:t>
            </a:r>
            <a:r>
              <a:rPr lang="en-US" sz="2800" b="1">
                <a:solidFill>
                  <a:schemeClr val="accent5">
                    <a:lumMod val="40000"/>
                    <a:lumOff val="60000"/>
                  </a:schemeClr>
                </a:solidFill>
                <a:latin typeface="IBM Plex Serif Medium"/>
              </a:rPr>
              <a:t>must</a:t>
            </a:r>
            <a:r>
              <a:rPr lang="en-US" sz="2800">
                <a:solidFill>
                  <a:srgbClr val="FEF5E8"/>
                </a:solidFill>
                <a:latin typeface="IBM Plex Serif Medium"/>
              </a:rPr>
              <a:t> demonstrate how their proposed project will work to:</a:t>
            </a:r>
            <a:endParaRPr lang="en-US" sz="2800">
              <a:solidFill>
                <a:srgbClr val="FEF5E8"/>
              </a:solidFill>
            </a:endParaRPr>
          </a:p>
        </p:txBody>
      </p:sp>
      <p:sp>
        <p:nvSpPr>
          <p:cNvPr id="4" name="TextBox 3">
            <a:extLst>
              <a:ext uri="{FF2B5EF4-FFF2-40B4-BE49-F238E27FC236}">
                <a16:creationId xmlns:a16="http://schemas.microsoft.com/office/drawing/2014/main" id="{93396FC8-E717-90B3-05AB-0E47C58A5D46}"/>
              </a:ext>
            </a:extLst>
          </p:cNvPr>
          <p:cNvSpPr txBox="1"/>
          <p:nvPr/>
        </p:nvSpPr>
        <p:spPr>
          <a:xfrm>
            <a:off x="1315003" y="1493401"/>
            <a:ext cx="6780735" cy="8535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marR="0" lvl="3" indent="-45720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2800" i="0" u="none" strike="noStrike" kern="1200" cap="none" spc="0" normalizeH="0" baseline="0" noProof="0">
              <a:ln>
                <a:noFill/>
              </a:ln>
              <a:solidFill>
                <a:srgbClr val="113861"/>
              </a:solidFill>
              <a:effectLst/>
              <a:uLnTx/>
              <a:uFillTx/>
              <a:latin typeface="Aptos Display"/>
              <a:ea typeface="+mn-ea"/>
              <a:cs typeface="Arial"/>
            </a:endParaRPr>
          </a:p>
          <a:p>
            <a:pPr marL="914400" lvl="3" indent="-457200">
              <a:lnSpc>
                <a:spcPts val="2400"/>
              </a:lnSpc>
              <a:buFont typeface="Arial,Sans-Serif"/>
              <a:buChar char="•"/>
            </a:pPr>
            <a:r>
              <a:rPr lang="en-US" sz="2800">
                <a:solidFill>
                  <a:srgbClr val="113861"/>
                </a:solidFill>
                <a:latin typeface="Aptos Display"/>
                <a:cs typeface="Arial"/>
              </a:rPr>
              <a:t>Body</a:t>
            </a:r>
            <a:endParaRPr kumimoji="0" lang="en-US" sz="2800" b="0" i="0" u="none" strike="noStrike" kern="1200" cap="none" spc="0" normalizeH="0" baseline="0" noProof="0">
              <a:ln>
                <a:noFill/>
              </a:ln>
              <a:solidFill>
                <a:srgbClr val="113861"/>
              </a:solidFill>
              <a:effectLst/>
              <a:uLnTx/>
              <a:uFillTx/>
              <a:latin typeface="Aptos Display"/>
              <a:ea typeface="+mn-ea"/>
              <a:cs typeface="Arial"/>
            </a:endParaRPr>
          </a:p>
        </p:txBody>
      </p:sp>
      <p:sp>
        <p:nvSpPr>
          <p:cNvPr id="7" name="TextBox 6">
            <a:extLst>
              <a:ext uri="{FF2B5EF4-FFF2-40B4-BE49-F238E27FC236}">
                <a16:creationId xmlns:a16="http://schemas.microsoft.com/office/drawing/2014/main" id="{D0B565DE-8D84-D721-2D81-5462156546E2}"/>
              </a:ext>
            </a:extLst>
          </p:cNvPr>
          <p:cNvSpPr txBox="1"/>
          <p:nvPr/>
        </p:nvSpPr>
        <p:spPr>
          <a:xfrm>
            <a:off x="943775" y="2120585"/>
            <a:ext cx="510824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r>
              <a:rPr lang="en-US" sz="2400" b="1">
                <a:solidFill>
                  <a:schemeClr val="accent5">
                    <a:lumMod val="40000"/>
                    <a:lumOff val="60000"/>
                  </a:schemeClr>
                </a:solidFill>
                <a:latin typeface="Aptos"/>
                <a:cs typeface="Arial"/>
              </a:rPr>
              <a:t>Expand access</a:t>
            </a:r>
            <a:r>
              <a:rPr lang="en-US" sz="2400">
                <a:solidFill>
                  <a:schemeClr val="accent5">
                    <a:lumMod val="40000"/>
                    <a:lumOff val="60000"/>
                  </a:schemeClr>
                </a:solidFill>
                <a:latin typeface="Aptos"/>
                <a:cs typeface="Arial"/>
              </a:rPr>
              <a:t>: </a:t>
            </a:r>
            <a:r>
              <a:rPr lang="en-US" sz="2400">
                <a:solidFill>
                  <a:srgbClr val="FEF5E8"/>
                </a:solidFill>
                <a:latin typeface="Aptos"/>
                <a:cs typeface="Arial"/>
              </a:rPr>
              <a:t>Increase participation in arts, science, and history experiences by addressing practical, geographic, and economic barriers leading to limited engagement, and by implementing strategies that remove obstacles to participation.</a:t>
            </a:r>
            <a:endParaRPr lang="en-US" sz="2400">
              <a:solidFill>
                <a:srgbClr val="FEF5E8"/>
              </a:solidFill>
            </a:endParaRPr>
          </a:p>
        </p:txBody>
      </p:sp>
      <p:sp>
        <p:nvSpPr>
          <p:cNvPr id="11" name="TextBox 10">
            <a:extLst>
              <a:ext uri="{FF2B5EF4-FFF2-40B4-BE49-F238E27FC236}">
                <a16:creationId xmlns:a16="http://schemas.microsoft.com/office/drawing/2014/main" id="{62CABAB0-0325-B6E4-205E-1D92E50AA957}"/>
              </a:ext>
            </a:extLst>
          </p:cNvPr>
          <p:cNvSpPr txBox="1"/>
          <p:nvPr/>
        </p:nvSpPr>
        <p:spPr>
          <a:xfrm>
            <a:off x="6693941" y="1165155"/>
            <a:ext cx="43677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lgn="ctr"/>
            <a:r>
              <a:rPr lang="en-US" b="1" i="1">
                <a:solidFill>
                  <a:srgbClr val="E49EDD"/>
                </a:solidFill>
                <a:latin typeface="Aptos"/>
                <a:cs typeface="Arial"/>
              </a:rPr>
              <a:t>At least one of the following secondary objectives:</a:t>
            </a:r>
            <a:endParaRPr lang="en-US" b="1" i="1">
              <a:solidFill>
                <a:srgbClr val="E49EDD"/>
              </a:solidFill>
              <a:cs typeface="Arial"/>
            </a:endParaRPr>
          </a:p>
        </p:txBody>
      </p:sp>
      <p:sp>
        <p:nvSpPr>
          <p:cNvPr id="13" name="TextBox 12">
            <a:extLst>
              <a:ext uri="{FF2B5EF4-FFF2-40B4-BE49-F238E27FC236}">
                <a16:creationId xmlns:a16="http://schemas.microsoft.com/office/drawing/2014/main" id="{9173A07B-BBFB-DA23-187B-A303601CA082}"/>
              </a:ext>
            </a:extLst>
          </p:cNvPr>
          <p:cNvSpPr txBox="1"/>
          <p:nvPr/>
        </p:nvSpPr>
        <p:spPr>
          <a:xfrm>
            <a:off x="6041357" y="1915433"/>
            <a:ext cx="568657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71550" lvl="3" indent="-514350">
              <a:buAutoNum type="arabicPeriod"/>
            </a:pPr>
            <a:r>
              <a:rPr lang="en-US" sz="1600" b="1">
                <a:solidFill>
                  <a:schemeClr val="accent5">
                    <a:lumMod val="40000"/>
                    <a:lumOff val="60000"/>
                  </a:schemeClr>
                </a:solidFill>
                <a:latin typeface="Aptos"/>
                <a:cs typeface="Arial"/>
              </a:rPr>
              <a:t>Foster cross-sector collaboration: </a:t>
            </a:r>
            <a:r>
              <a:rPr lang="en-US" sz="1600">
                <a:solidFill>
                  <a:srgbClr val="FEF5E8"/>
                </a:solidFill>
                <a:latin typeface="Aptos"/>
                <a:cs typeface="Arial"/>
              </a:rPr>
              <a:t>Build new or strengthen existing partnerships between cultural organizations and other community sectors (ex. health/wellness, education, economic development) to expand reach and relevance.</a:t>
            </a:r>
            <a:endParaRPr lang="en-US" sz="1600">
              <a:solidFill>
                <a:srgbClr val="FEF5E8"/>
              </a:solidFill>
            </a:endParaRPr>
          </a:p>
          <a:p>
            <a:pPr marL="971550" lvl="3" indent="-514350">
              <a:buAutoNum type="arabicPeriod"/>
            </a:pPr>
            <a:endParaRPr lang="en-US" sz="1600">
              <a:solidFill>
                <a:srgbClr val="FEF5E8"/>
              </a:solidFill>
              <a:latin typeface="Aptos"/>
              <a:cs typeface="Arial"/>
            </a:endParaRPr>
          </a:p>
          <a:p>
            <a:pPr marL="914400" lvl="3" indent="-457200">
              <a:buAutoNum type="arabicPeriod"/>
            </a:pPr>
            <a:r>
              <a:rPr lang="en-US" sz="1600" b="1">
                <a:solidFill>
                  <a:schemeClr val="accent5">
                    <a:lumMod val="40000"/>
                    <a:lumOff val="60000"/>
                  </a:schemeClr>
                </a:solidFill>
                <a:latin typeface="Aptos"/>
                <a:cs typeface="Arial"/>
              </a:rPr>
              <a:t>Drive artistic, scientific, and historical development:</a:t>
            </a:r>
            <a:r>
              <a:rPr lang="en-US" sz="1600">
                <a:solidFill>
                  <a:srgbClr val="FEF5E8"/>
                </a:solidFill>
                <a:latin typeface="Aptos"/>
                <a:cs typeface="Arial"/>
              </a:rPr>
              <a:t> Support new creative work, research, or innovative approaches to presenting arts, science, and history that expand public understanding and advance cultural practice.</a:t>
            </a:r>
          </a:p>
          <a:p>
            <a:pPr marL="914400" lvl="3" indent="-457200">
              <a:buAutoNum type="arabicPeriod"/>
            </a:pPr>
            <a:endParaRPr lang="en-US" sz="1600">
              <a:solidFill>
                <a:srgbClr val="FEF5E8"/>
              </a:solidFill>
              <a:latin typeface="Aptos"/>
              <a:cs typeface="Arial"/>
            </a:endParaRPr>
          </a:p>
          <a:p>
            <a:pPr marL="914400" lvl="3" indent="-457200">
              <a:buAutoNum type="arabicPeriod"/>
            </a:pPr>
            <a:r>
              <a:rPr lang="en-US" sz="1600" b="1">
                <a:solidFill>
                  <a:schemeClr val="accent5">
                    <a:lumMod val="40000"/>
                    <a:lumOff val="60000"/>
                  </a:schemeClr>
                </a:solidFill>
                <a:latin typeface="Aptos"/>
                <a:cs typeface="Arial"/>
              </a:rPr>
              <a:t>Cultivate community well-being: </a:t>
            </a:r>
            <a:r>
              <a:rPr lang="en-US" sz="1600">
                <a:solidFill>
                  <a:srgbClr val="FEF5E8"/>
                </a:solidFill>
                <a:latin typeface="Aptos"/>
                <a:cs typeface="Arial"/>
              </a:rPr>
              <a:t>Utilize arts, science, or history to address social issues, promote civic engagement, or enhance the overall quality of life in Mecklenburg County, with a focus on community participation.</a:t>
            </a:r>
          </a:p>
          <a:p>
            <a:pPr marL="457200" lvl="3"/>
            <a:endParaRPr lang="en-US" sz="1600">
              <a:solidFill>
                <a:srgbClr val="FEF5E8"/>
              </a:solidFill>
              <a:cs typeface="Arial"/>
            </a:endParaRPr>
          </a:p>
        </p:txBody>
      </p:sp>
      <p:sp>
        <p:nvSpPr>
          <p:cNvPr id="5" name="Freeform 3">
            <a:extLst>
              <a:ext uri="{FF2B5EF4-FFF2-40B4-BE49-F238E27FC236}">
                <a16:creationId xmlns:a16="http://schemas.microsoft.com/office/drawing/2014/main" id="{8A044F64-134F-59E9-454F-E315A962D375}"/>
              </a:ext>
            </a:extLst>
          </p:cNvPr>
          <p:cNvSpPr/>
          <p:nvPr/>
        </p:nvSpPr>
        <p:spPr>
          <a:xfrm rot="803845" flipH="1">
            <a:off x="-2298025" y="3592336"/>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3" descr="A purple line on a black background&#10;&#10;AI-generated content may be incorrect.">
            <a:extLst>
              <a:ext uri="{FF2B5EF4-FFF2-40B4-BE49-F238E27FC236}">
                <a16:creationId xmlns:a16="http://schemas.microsoft.com/office/drawing/2014/main" id="{A4F080E3-0920-A66D-5376-06FC224947B4}"/>
              </a:ext>
            </a:extLst>
          </p:cNvPr>
          <p:cNvSpPr/>
          <p:nvPr/>
        </p:nvSpPr>
        <p:spPr>
          <a:xfrm rot="1920000" flipH="1">
            <a:off x="-2452378" y="3463216"/>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3" descr="A black background with pink lines&#10;&#10;AI-generated content may be incorrect.">
            <a:extLst>
              <a:ext uri="{FF2B5EF4-FFF2-40B4-BE49-F238E27FC236}">
                <a16:creationId xmlns:a16="http://schemas.microsoft.com/office/drawing/2014/main" id="{DB575DE0-E424-5FE3-1D05-EE4817424740}"/>
              </a:ext>
            </a:extLst>
          </p:cNvPr>
          <p:cNvSpPr/>
          <p:nvPr/>
        </p:nvSpPr>
        <p:spPr>
          <a:xfrm rot="13448798">
            <a:off x="11108325" y="-1164297"/>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3" descr="A purple line on a black background&#10;&#10;AI-generated content may be incorrect.">
            <a:extLst>
              <a:ext uri="{FF2B5EF4-FFF2-40B4-BE49-F238E27FC236}">
                <a16:creationId xmlns:a16="http://schemas.microsoft.com/office/drawing/2014/main" id="{93422988-CB47-13EE-588D-9DDF9A26E1B8}"/>
              </a:ext>
            </a:extLst>
          </p:cNvPr>
          <p:cNvSpPr/>
          <p:nvPr/>
        </p:nvSpPr>
        <p:spPr>
          <a:xfrm rot="19680000" flipH="1" flipV="1">
            <a:off x="9247252" y="-4238845"/>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2359654"/>
      </p:ext>
    </p:extLst>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5E8"/>
        </a:solidFill>
        <a:effectLst/>
      </p:bgPr>
    </p:bg>
    <p:spTree>
      <p:nvGrpSpPr>
        <p:cNvPr id="1" name="">
          <a:extLst>
            <a:ext uri="{FF2B5EF4-FFF2-40B4-BE49-F238E27FC236}">
              <a16:creationId xmlns:a16="http://schemas.microsoft.com/office/drawing/2014/main" id="{3DDD32B2-8529-C038-57B5-647B1B98D9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06A543-729C-A13C-3CB5-C5A45D7B9552}"/>
              </a:ext>
            </a:extLst>
          </p:cNvPr>
          <p:cNvSpPr/>
          <p:nvPr/>
        </p:nvSpPr>
        <p:spPr>
          <a:xfrm rot="6492645" flipV="1">
            <a:off x="1214237" y="4379982"/>
            <a:ext cx="3226900" cy="6249279"/>
          </a:xfrm>
          <a:custGeom>
            <a:avLst/>
            <a:gdLst/>
            <a:ahLst/>
            <a:cxnLst/>
            <a:rect l="l" t="t" r="r" b="b"/>
            <a:pathLst>
              <a:path w="4840350" h="9373918">
                <a:moveTo>
                  <a:pt x="0" y="9373918"/>
                </a:moveTo>
                <a:lnTo>
                  <a:pt x="4840350" y="9373918"/>
                </a:lnTo>
                <a:lnTo>
                  <a:pt x="4840350" y="0"/>
                </a:lnTo>
                <a:lnTo>
                  <a:pt x="0" y="0"/>
                </a:lnTo>
                <a:lnTo>
                  <a:pt x="0" y="937391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3A03E967-8663-D1FB-2E65-62902DA28E7E}"/>
              </a:ext>
            </a:extLst>
          </p:cNvPr>
          <p:cNvSpPr/>
          <p:nvPr/>
        </p:nvSpPr>
        <p:spPr>
          <a:xfrm rot="616494">
            <a:off x="-274780" y="6124910"/>
            <a:ext cx="3314916" cy="1467552"/>
          </a:xfrm>
          <a:custGeom>
            <a:avLst/>
            <a:gdLst/>
            <a:ahLst/>
            <a:cxnLst/>
            <a:rect l="l" t="t" r="r" b="b"/>
            <a:pathLst>
              <a:path w="4972374" h="2201328">
                <a:moveTo>
                  <a:pt x="0" y="0"/>
                </a:moveTo>
                <a:lnTo>
                  <a:pt x="4972373" y="0"/>
                </a:lnTo>
                <a:lnTo>
                  <a:pt x="4972373" y="2201328"/>
                </a:lnTo>
                <a:lnTo>
                  <a:pt x="0" y="2201328"/>
                </a:lnTo>
                <a:lnTo>
                  <a:pt x="0" y="0"/>
                </a:lnTo>
                <a:close/>
              </a:path>
            </a:pathLst>
          </a:custGeom>
          <a:blipFill>
            <a:blip r:embed="rId4"/>
            <a:stretch>
              <a:fillRect b="-13407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0205C998-05EE-1D4D-D582-9E35D451D746}"/>
              </a:ext>
            </a:extLst>
          </p:cNvPr>
          <p:cNvSpPr/>
          <p:nvPr/>
        </p:nvSpPr>
        <p:spPr>
          <a:xfrm>
            <a:off x="10271097" y="-163081"/>
            <a:ext cx="2123683" cy="1046397"/>
          </a:xfrm>
          <a:custGeom>
            <a:avLst/>
            <a:gdLst/>
            <a:ahLst/>
            <a:cxnLst/>
            <a:rect l="l" t="t" r="r" b="b"/>
            <a:pathLst>
              <a:path w="3185525" h="1569595">
                <a:moveTo>
                  <a:pt x="0" y="0"/>
                </a:moveTo>
                <a:lnTo>
                  <a:pt x="3185525" y="0"/>
                </a:lnTo>
                <a:lnTo>
                  <a:pt x="3185525" y="1569595"/>
                </a:lnTo>
                <a:lnTo>
                  <a:pt x="0" y="1569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E3EB1BDC-2717-2827-1F3E-960DC3289915}"/>
              </a:ext>
            </a:extLst>
          </p:cNvPr>
          <p:cNvSpPr txBox="1"/>
          <p:nvPr/>
        </p:nvSpPr>
        <p:spPr>
          <a:xfrm>
            <a:off x="193731" y="100648"/>
            <a:ext cx="9801726" cy="874214"/>
          </a:xfrm>
          <a:prstGeom prst="rect">
            <a:avLst/>
          </a:prstGeom>
        </p:spPr>
        <p:txBody>
          <a:bodyPr wrap="square" lIns="0" tIns="0" rIns="0" bIns="0" rtlCol="0" anchor="t">
            <a:spAutoFit/>
          </a:bodyPr>
          <a:lstStyle/>
          <a:p>
            <a:pPr defTabSz="609630">
              <a:lnSpc>
                <a:spcPts val="7333"/>
              </a:lnSpc>
              <a:defRPr/>
            </a:pPr>
            <a:r>
              <a:rPr lang="en-US" sz="5000" b="1">
                <a:solidFill>
                  <a:srgbClr val="2A3C63"/>
                </a:solidFill>
                <a:latin typeface="IBM Plex Serif"/>
                <a:sym typeface="IBM Plex Serif"/>
              </a:rPr>
              <a:t>Who can apply?</a:t>
            </a:r>
            <a:endParaRPr kumimoji="0" lang="en-US" sz="50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3">
            <a:extLst>
              <a:ext uri="{FF2B5EF4-FFF2-40B4-BE49-F238E27FC236}">
                <a16:creationId xmlns:a16="http://schemas.microsoft.com/office/drawing/2014/main" id="{072CDCF6-D6C6-72AD-9309-B8BA15C7DAF3}"/>
              </a:ext>
            </a:extLst>
          </p:cNvPr>
          <p:cNvSpPr/>
          <p:nvPr/>
        </p:nvSpPr>
        <p:spPr>
          <a:xfrm rot="13448798">
            <a:off x="9102542" y="-1821580"/>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922E3622-A9E9-D542-193D-868600328F85}"/>
              </a:ext>
            </a:extLst>
          </p:cNvPr>
          <p:cNvSpPr/>
          <p:nvPr/>
        </p:nvSpPr>
        <p:spPr>
          <a:xfrm rot="1920000" flipH="1">
            <a:off x="-2581332" y="3474939"/>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7">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DC4DFC3-A313-7CA5-BB06-BCFAADF50027}"/>
              </a:ext>
            </a:extLst>
          </p:cNvPr>
          <p:cNvSpPr txBox="1"/>
          <p:nvPr/>
        </p:nvSpPr>
        <p:spPr>
          <a:xfrm>
            <a:off x="-384843" y="1280433"/>
            <a:ext cx="1207956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marR="0" lvl="3" indent="-457200" algn="l" defTabSz="914400" rtl="0" eaLnBrk="1" fontAlgn="auto" latinLnBrk="0" hangingPunct="1">
              <a:lnSpc>
                <a:spcPct val="100000"/>
              </a:lnSpc>
              <a:spcBef>
                <a:spcPts val="0"/>
              </a:spcBef>
              <a:spcAft>
                <a:spcPts val="0"/>
              </a:spcAft>
              <a:buClrTx/>
              <a:buSzTx/>
              <a:buFont typeface="Arial"/>
              <a:buChar char="•"/>
              <a:tabLst/>
              <a:defRPr/>
            </a:pPr>
            <a:endParaRPr lang="en-US" sz="2000" i="0" u="none" strike="noStrike" kern="1200" cap="none" spc="0" normalizeH="0" baseline="0" noProof="0">
              <a:ln>
                <a:noFill/>
              </a:ln>
              <a:solidFill>
                <a:srgbClr val="113861"/>
              </a:solidFill>
              <a:effectLst/>
              <a:uLnTx/>
              <a:uFillTx/>
              <a:latin typeface="Aptos Display"/>
              <a:cs typeface="Arial"/>
            </a:endParaRPr>
          </a:p>
          <a:p>
            <a:pPr marL="1828800" indent="-457200">
              <a:buFont typeface="Arial"/>
              <a:buChar char="•"/>
            </a:pPr>
            <a:r>
              <a:rPr lang="en-US" sz="2000">
                <a:solidFill>
                  <a:srgbClr val="113861"/>
                </a:solidFill>
                <a:latin typeface="Aptos Display"/>
                <a:cs typeface="Arial"/>
              </a:rPr>
              <a:t>Individual creatives who operate as a sole proprietorship or LLC. </a:t>
            </a:r>
          </a:p>
          <a:p>
            <a:pPr marL="1828800" indent="-457200">
              <a:buFont typeface="Arial"/>
              <a:buChar char="•"/>
            </a:pPr>
            <a:endParaRPr lang="en-US" sz="2000">
              <a:solidFill>
                <a:srgbClr val="113861"/>
              </a:solidFill>
              <a:latin typeface="Aptos Display"/>
              <a:cs typeface="Arial"/>
            </a:endParaRPr>
          </a:p>
          <a:p>
            <a:pPr marL="1828800" lvl="3" indent="-457200">
              <a:buFont typeface="Arial"/>
              <a:buChar char="•"/>
            </a:pPr>
            <a:r>
              <a:rPr lang="en-US" sz="2000">
                <a:solidFill>
                  <a:schemeClr val="tx2">
                    <a:lumMod val="76000"/>
                    <a:lumOff val="24000"/>
                  </a:schemeClr>
                </a:solidFill>
                <a:latin typeface="Aptos Display"/>
                <a:cs typeface="Arial"/>
              </a:rPr>
              <a:t>ASC encourages collaborative projects. Artists working together should identify a single applicant that will complete this process.</a:t>
            </a:r>
          </a:p>
          <a:p>
            <a:pPr marL="1828800" lvl="3" indent="-457200">
              <a:buFont typeface="Arial"/>
              <a:buChar char="•"/>
            </a:pPr>
            <a:endParaRPr lang="en-US" sz="2000">
              <a:solidFill>
                <a:srgbClr val="113861"/>
              </a:solidFill>
              <a:latin typeface="Aptos Display"/>
              <a:cs typeface="Arial"/>
            </a:endParaRPr>
          </a:p>
          <a:p>
            <a:pPr marL="1828800" lvl="3" indent="-457200">
              <a:buFont typeface="Arial"/>
              <a:buChar char="•"/>
            </a:pPr>
            <a:r>
              <a:rPr lang="en-US" sz="2000">
                <a:solidFill>
                  <a:srgbClr val="113861"/>
                </a:solidFill>
                <a:latin typeface="Aptos Display"/>
                <a:cs typeface="Arial"/>
              </a:rPr>
              <a:t>The applicant’s book of work must be focused on arts, science, history, or heritage programming.</a:t>
            </a:r>
          </a:p>
          <a:p>
            <a:pPr marL="1828800" lvl="3" indent="-457200">
              <a:buFont typeface="Arial"/>
              <a:buChar char="•"/>
            </a:pPr>
            <a:endParaRPr lang="en-US" sz="2000">
              <a:solidFill>
                <a:srgbClr val="113861"/>
              </a:solidFill>
              <a:latin typeface="Aptos Display"/>
              <a:cs typeface="Arial"/>
            </a:endParaRPr>
          </a:p>
          <a:p>
            <a:pPr marL="1828800" lvl="3" indent="-457200">
              <a:buFont typeface="Arial"/>
              <a:buChar char="•"/>
            </a:pPr>
            <a:r>
              <a:rPr lang="en-US" sz="2000">
                <a:solidFill>
                  <a:schemeClr val="tx2">
                    <a:lumMod val="76000"/>
                    <a:lumOff val="24000"/>
                  </a:schemeClr>
                </a:solidFill>
                <a:latin typeface="Aptos Display"/>
                <a:cs typeface="Arial"/>
              </a:rPr>
              <a:t>Applicants must be 18 years of age, reside and/or have an artistic business/studio in, and primarily serve Mecklenburg County (over 75% of their work taking place in Mecklenburg County).</a:t>
            </a:r>
          </a:p>
          <a:p>
            <a:pPr marL="1828800" lvl="3" indent="-457200">
              <a:buFont typeface="Arial"/>
              <a:buChar char="•"/>
            </a:pPr>
            <a:endParaRPr lang="en-US" sz="2000">
              <a:solidFill>
                <a:srgbClr val="113861"/>
              </a:solidFill>
              <a:latin typeface="Aptos Display"/>
              <a:cs typeface="Arial"/>
            </a:endParaRPr>
          </a:p>
          <a:p>
            <a:pPr marL="1828800" lvl="3" indent="-457200">
              <a:buFont typeface="Arial"/>
              <a:buChar char="•"/>
            </a:pPr>
            <a:r>
              <a:rPr lang="en-US" sz="2000">
                <a:solidFill>
                  <a:srgbClr val="113861"/>
                </a:solidFill>
                <a:latin typeface="Aptos Display"/>
                <a:cs typeface="Arial"/>
              </a:rPr>
              <a:t>Applicants must have created and/or produced community or public programming previously within Mecklenburg County. Applicants will be asked to provide context around this experience within the application.</a:t>
            </a:r>
          </a:p>
          <a:p>
            <a:pPr marL="1828800" lvl="3" indent="-457200">
              <a:buFont typeface="Arial"/>
              <a:buChar char="•"/>
            </a:pPr>
            <a:endParaRPr lang="en-US" sz="2000">
              <a:solidFill>
                <a:srgbClr val="113861"/>
              </a:solidFill>
              <a:latin typeface="Aptos Display"/>
              <a:cs typeface="Arial"/>
            </a:endParaRPr>
          </a:p>
          <a:p>
            <a:pPr marL="1828800" lvl="3" indent="-457200">
              <a:buFont typeface="Arial"/>
              <a:buChar char="•"/>
            </a:pPr>
            <a:endParaRPr lang="en-US" sz="2000">
              <a:solidFill>
                <a:srgbClr val="113861"/>
              </a:solidFill>
              <a:latin typeface="Aptos Display"/>
              <a:cs typeface="Arial"/>
            </a:endParaRPr>
          </a:p>
          <a:p>
            <a:pPr lvl="3">
              <a:lnSpc>
                <a:spcPts val="2400"/>
              </a:lnSpc>
            </a:pPr>
            <a:endParaRPr lang="en-US" sz="2000" b="0" i="0" u="none" strike="noStrike" kern="1200" cap="none" spc="0" normalizeH="0" baseline="0" noProof="0">
              <a:ln>
                <a:noFill/>
              </a:ln>
              <a:solidFill>
                <a:srgbClr val="113861"/>
              </a:solidFill>
              <a:effectLst/>
              <a:uLnTx/>
              <a:uFillTx/>
              <a:latin typeface="Aptos Display"/>
              <a:cs typeface="Arial"/>
            </a:endParaRPr>
          </a:p>
        </p:txBody>
      </p:sp>
    </p:spTree>
    <p:extLst>
      <p:ext uri="{BB962C8B-B14F-4D97-AF65-F5344CB8AC3E}">
        <p14:creationId xmlns:p14="http://schemas.microsoft.com/office/powerpoint/2010/main" val="3453731858"/>
      </p:ext>
    </p:extLst>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a:extLst>
            <a:ext uri="{FF2B5EF4-FFF2-40B4-BE49-F238E27FC236}">
              <a16:creationId xmlns:a16="http://schemas.microsoft.com/office/drawing/2014/main" id="{4EC7B152-383D-443B-60E6-6EB0FC3B33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0F1729-CF52-42ED-FE57-F1A07FB57877}"/>
              </a:ext>
            </a:extLst>
          </p:cNvPr>
          <p:cNvSpPr txBox="1"/>
          <p:nvPr/>
        </p:nvSpPr>
        <p:spPr>
          <a:xfrm>
            <a:off x="357921" y="266942"/>
            <a:ext cx="6708776" cy="707886"/>
          </a:xfrm>
          <a:prstGeom prst="rect">
            <a:avLst/>
          </a:prstGeom>
          <a:noFill/>
        </p:spPr>
        <p:txBody>
          <a:bodyPr wrap="square" lIns="91440" tIns="45720" rIns="91440" bIns="45720" rtlCol="0" anchor="t">
            <a:spAutoFit/>
          </a:bodyPr>
          <a:lstStyle/>
          <a:p>
            <a:pPr>
              <a:defRPr/>
            </a:pPr>
            <a:r>
              <a:rPr lang="en-US" sz="4000" b="1">
                <a:solidFill>
                  <a:srgbClr val="FEF5E8"/>
                </a:solidFill>
                <a:latin typeface="IBM Plex Serif Medium"/>
              </a:rPr>
              <a:t>Grant Overview</a:t>
            </a:r>
            <a:endParaRPr lang="en-US" sz="4000" b="1"/>
          </a:p>
        </p:txBody>
      </p:sp>
      <p:sp>
        <p:nvSpPr>
          <p:cNvPr id="4" name="TextBox 3">
            <a:extLst>
              <a:ext uri="{FF2B5EF4-FFF2-40B4-BE49-F238E27FC236}">
                <a16:creationId xmlns:a16="http://schemas.microsoft.com/office/drawing/2014/main" id="{CBC1D94B-74EE-3A82-94CB-9B722FB67749}"/>
              </a:ext>
            </a:extLst>
          </p:cNvPr>
          <p:cNvSpPr txBox="1"/>
          <p:nvPr/>
        </p:nvSpPr>
        <p:spPr>
          <a:xfrm>
            <a:off x="1315003" y="1493401"/>
            <a:ext cx="6780735" cy="8535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marR="0" lvl="3" indent="-45720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2800" i="0" u="none" strike="noStrike" kern="1200" cap="none" spc="0" normalizeH="0" baseline="0" noProof="0">
              <a:ln>
                <a:noFill/>
              </a:ln>
              <a:solidFill>
                <a:srgbClr val="113861"/>
              </a:solidFill>
              <a:effectLst/>
              <a:uLnTx/>
              <a:uFillTx/>
              <a:latin typeface="Aptos Display"/>
              <a:ea typeface="+mn-ea"/>
              <a:cs typeface="Arial"/>
            </a:endParaRPr>
          </a:p>
          <a:p>
            <a:pPr marL="914400" lvl="3" indent="-457200">
              <a:lnSpc>
                <a:spcPts val="2400"/>
              </a:lnSpc>
              <a:buFont typeface="Arial,Sans-Serif"/>
              <a:buChar char="•"/>
            </a:pPr>
            <a:r>
              <a:rPr lang="en-US" sz="2800">
                <a:solidFill>
                  <a:srgbClr val="113861"/>
                </a:solidFill>
                <a:latin typeface="Aptos Display"/>
                <a:cs typeface="Arial"/>
              </a:rPr>
              <a:t>Body</a:t>
            </a:r>
            <a:endParaRPr kumimoji="0" lang="en-US" sz="2800" b="0" i="0" u="none" strike="noStrike" kern="1200" cap="none" spc="0" normalizeH="0" baseline="0" noProof="0">
              <a:ln>
                <a:noFill/>
              </a:ln>
              <a:solidFill>
                <a:srgbClr val="113861"/>
              </a:solidFill>
              <a:effectLst/>
              <a:uLnTx/>
              <a:uFillTx/>
              <a:latin typeface="Aptos Display"/>
              <a:ea typeface="+mn-ea"/>
              <a:cs typeface="Arial"/>
            </a:endParaRPr>
          </a:p>
        </p:txBody>
      </p:sp>
      <p:sp>
        <p:nvSpPr>
          <p:cNvPr id="13" name="TextBox 12">
            <a:extLst>
              <a:ext uri="{FF2B5EF4-FFF2-40B4-BE49-F238E27FC236}">
                <a16:creationId xmlns:a16="http://schemas.microsoft.com/office/drawing/2014/main" id="{D033DF71-1F1E-F6E1-6D2F-F0F27A9A7C0C}"/>
              </a:ext>
            </a:extLst>
          </p:cNvPr>
          <p:cNvSpPr txBox="1"/>
          <p:nvPr/>
        </p:nvSpPr>
        <p:spPr>
          <a:xfrm>
            <a:off x="934003" y="1217909"/>
            <a:ext cx="10707962"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r>
              <a:rPr lang="en-US" sz="2400">
                <a:solidFill>
                  <a:srgbClr val="FEF5E8"/>
                </a:solidFill>
                <a:latin typeface="Aptos Display"/>
                <a:cs typeface="Arial"/>
              </a:rPr>
              <a:t>ASC will award grants </a:t>
            </a:r>
            <a:r>
              <a:rPr lang="en-US" sz="2400" b="1">
                <a:solidFill>
                  <a:schemeClr val="accent5">
                    <a:lumMod val="40000"/>
                    <a:lumOff val="60000"/>
                  </a:schemeClr>
                </a:solidFill>
                <a:latin typeface="Aptos Display"/>
                <a:cs typeface="Arial"/>
              </a:rPr>
              <a:t>up to $20,000</a:t>
            </a:r>
            <a:r>
              <a:rPr lang="en-US" sz="2400">
                <a:solidFill>
                  <a:srgbClr val="FEF5E8"/>
                </a:solidFill>
                <a:latin typeface="Aptos Display"/>
                <a:cs typeface="Arial"/>
              </a:rPr>
              <a:t> for projects that start between </a:t>
            </a:r>
            <a:r>
              <a:rPr lang="en-US" sz="2400" b="1">
                <a:solidFill>
                  <a:schemeClr val="accent5">
                    <a:lumMod val="40000"/>
                    <a:lumOff val="60000"/>
                  </a:schemeClr>
                </a:solidFill>
                <a:latin typeface="Aptos Display"/>
                <a:cs typeface="Arial"/>
              </a:rPr>
              <a:t>June 1, 2026 to December 31, 2026 but can run through June 30, 2027.</a:t>
            </a:r>
            <a:endParaRPr lang="en-US" sz="2400">
              <a:solidFill>
                <a:schemeClr val="accent5">
                  <a:lumMod val="40000"/>
                  <a:lumOff val="60000"/>
                </a:schemeClr>
              </a:solidFill>
              <a:latin typeface="Aptos Display"/>
            </a:endParaRPr>
          </a:p>
          <a:p>
            <a:pPr marL="457200" lvl="3"/>
            <a:endParaRPr lang="en-US" sz="2000" b="1">
              <a:solidFill>
                <a:schemeClr val="accent5">
                  <a:lumMod val="40000"/>
                  <a:lumOff val="60000"/>
                </a:schemeClr>
              </a:solidFill>
              <a:latin typeface="Aptos"/>
              <a:cs typeface="Arial"/>
            </a:endParaRPr>
          </a:p>
          <a:p>
            <a:pPr marL="971550" lvl="3" indent="-514350">
              <a:buFont typeface="Arial"/>
              <a:buChar char="•"/>
            </a:pPr>
            <a:r>
              <a:rPr lang="en-US" sz="2000" b="1">
                <a:solidFill>
                  <a:schemeClr val="accent5">
                    <a:lumMod val="40000"/>
                    <a:lumOff val="60000"/>
                  </a:schemeClr>
                </a:solidFill>
                <a:latin typeface="Aptos Display"/>
                <a:cs typeface="Arial"/>
              </a:rPr>
              <a:t>Application Opens:</a:t>
            </a:r>
            <a:r>
              <a:rPr lang="en-US" sz="2000">
                <a:solidFill>
                  <a:schemeClr val="accent5">
                    <a:lumMod val="40000"/>
                    <a:lumOff val="60000"/>
                  </a:schemeClr>
                </a:solidFill>
                <a:latin typeface="Aptos Display"/>
                <a:cs typeface="Arial"/>
              </a:rPr>
              <a:t> </a:t>
            </a:r>
            <a:r>
              <a:rPr lang="en-US" sz="2000" b="1">
                <a:solidFill>
                  <a:srgbClr val="FEF5E8"/>
                </a:solidFill>
                <a:latin typeface="Aptos Display"/>
                <a:cs typeface="Arial"/>
              </a:rPr>
              <a:t>March 11th, 2026</a:t>
            </a:r>
          </a:p>
          <a:p>
            <a:pPr marL="971550" lvl="3" indent="-514350">
              <a:buFont typeface="Arial"/>
              <a:buChar char="•"/>
            </a:pPr>
            <a:r>
              <a:rPr lang="en-US" sz="2000" b="1">
                <a:solidFill>
                  <a:schemeClr val="accent5">
                    <a:lumMod val="40000"/>
                    <a:lumOff val="60000"/>
                  </a:schemeClr>
                </a:solidFill>
                <a:latin typeface="Aptos Display"/>
                <a:cs typeface="Arial"/>
              </a:rPr>
              <a:t>Deadline:</a:t>
            </a:r>
            <a:r>
              <a:rPr lang="en-US" sz="2000" b="1">
                <a:solidFill>
                  <a:srgbClr val="FEF5E8"/>
                </a:solidFill>
                <a:latin typeface="Aptos Display"/>
                <a:cs typeface="Arial"/>
              </a:rPr>
              <a:t> </a:t>
            </a:r>
            <a:r>
              <a:rPr lang="en-US" sz="2000">
                <a:solidFill>
                  <a:srgbClr val="FEF5E8"/>
                </a:solidFill>
                <a:latin typeface="Aptos Display"/>
                <a:cs typeface="Arial"/>
              </a:rPr>
              <a:t>Applications will be accepted until </a:t>
            </a:r>
            <a:r>
              <a:rPr lang="en-US" sz="2000" b="1">
                <a:solidFill>
                  <a:srgbClr val="FEF5E8"/>
                </a:solidFill>
                <a:latin typeface="Aptos Display"/>
                <a:cs typeface="Arial"/>
              </a:rPr>
              <a:t>April 8th, 2026</a:t>
            </a:r>
            <a:r>
              <a:rPr lang="en-US" sz="2000">
                <a:solidFill>
                  <a:srgbClr val="FEF5E8"/>
                </a:solidFill>
                <a:latin typeface="Aptos Display"/>
                <a:cs typeface="Arial"/>
              </a:rPr>
              <a:t> at 12:00pm/Noon.  </a:t>
            </a:r>
          </a:p>
          <a:p>
            <a:pPr marL="971550" lvl="3" indent="-514350">
              <a:buFont typeface="Arial"/>
              <a:buChar char="•"/>
            </a:pPr>
            <a:r>
              <a:rPr lang="en-US" sz="2000" b="1">
                <a:solidFill>
                  <a:schemeClr val="accent5">
                    <a:lumMod val="40000"/>
                    <a:lumOff val="60000"/>
                  </a:schemeClr>
                </a:solidFill>
                <a:latin typeface="Aptos Display"/>
                <a:cs typeface="Arial"/>
              </a:rPr>
              <a:t>Projects timeline: </a:t>
            </a:r>
            <a:r>
              <a:rPr lang="en-US" sz="2000">
                <a:solidFill>
                  <a:srgbClr val="FEF5E8"/>
                </a:solidFill>
                <a:latin typeface="Aptos Display"/>
                <a:cs typeface="Arial"/>
              </a:rPr>
              <a:t>Must begin between June 1, 2026 – December 31, 2026 and conclude by June 30, 2027.   </a:t>
            </a:r>
          </a:p>
          <a:p>
            <a:pPr marL="971550" indent="-514350">
              <a:buFont typeface="Arial"/>
              <a:buChar char="•"/>
            </a:pPr>
            <a:r>
              <a:rPr lang="en-US" sz="2000" b="1">
                <a:solidFill>
                  <a:schemeClr val="accent5">
                    <a:lumMod val="40000"/>
                    <a:lumOff val="60000"/>
                  </a:schemeClr>
                </a:solidFill>
                <a:latin typeface="Aptos Display"/>
                <a:cs typeface="Arial"/>
              </a:rPr>
              <a:t>One Application Per Cycle Policy: </a:t>
            </a:r>
            <a:r>
              <a:rPr lang="en-US" sz="2000">
                <a:solidFill>
                  <a:srgbClr val="FEF5E8"/>
                </a:solidFill>
                <a:latin typeface="Aptos Display"/>
                <a:cs typeface="Arial"/>
              </a:rPr>
              <a:t>This grant follows a one-application-per-cycle policy. The new policy ensures fair distribution of funding across our community. We encourage applicants to submit their strongest proposal each cycle.</a:t>
            </a:r>
          </a:p>
          <a:p>
            <a:pPr marL="971550" lvl="3" indent="-514350">
              <a:buFont typeface="Arial"/>
              <a:buChar char="•"/>
            </a:pPr>
            <a:r>
              <a:rPr lang="en-US" sz="2000" b="1">
                <a:solidFill>
                  <a:schemeClr val="accent5">
                    <a:lumMod val="40000"/>
                    <a:lumOff val="60000"/>
                  </a:schemeClr>
                </a:solidFill>
                <a:latin typeface="Aptos Display"/>
                <a:cs typeface="Arial"/>
              </a:rPr>
              <a:t>Timeline: </a:t>
            </a:r>
            <a:r>
              <a:rPr lang="en-US" sz="2000">
                <a:solidFill>
                  <a:srgbClr val="FEF5E8"/>
                </a:solidFill>
                <a:latin typeface="Aptos Display"/>
                <a:cs typeface="Arial"/>
              </a:rPr>
              <a:t>Applicants will be notified of approval or decline by May 12th. This date is tentative and may change if a high volume of applications are received and more time is needed for panel review.</a:t>
            </a:r>
          </a:p>
          <a:p>
            <a:pPr marL="971550" lvl="3" indent="-514350">
              <a:buFont typeface="Arial"/>
              <a:buChar char="•"/>
            </a:pPr>
            <a:r>
              <a:rPr lang="en-US" sz="2000" b="1">
                <a:solidFill>
                  <a:schemeClr val="accent5">
                    <a:lumMod val="40000"/>
                    <a:lumOff val="60000"/>
                  </a:schemeClr>
                </a:solidFill>
                <a:latin typeface="Aptos Display"/>
                <a:cs typeface="Arial"/>
              </a:rPr>
              <a:t>Funding Tiers: </a:t>
            </a:r>
            <a:r>
              <a:rPr lang="en-US" sz="2000">
                <a:solidFill>
                  <a:srgbClr val="FEF5E8"/>
                </a:solidFill>
                <a:latin typeface="Aptos Display"/>
                <a:cs typeface="Arial"/>
              </a:rPr>
              <a:t>Support will be offered at three tiers based on event scope, applicant experience, and presentation of portfolio.</a:t>
            </a:r>
          </a:p>
          <a:p>
            <a:pPr marL="971550" lvl="3" indent="-514350">
              <a:buFont typeface="Arial"/>
              <a:buChar char="•"/>
            </a:pPr>
            <a:endParaRPr lang="en-US" sz="2400">
              <a:solidFill>
                <a:srgbClr val="FEF5E8"/>
              </a:solidFill>
              <a:latin typeface="Aptos Display"/>
              <a:cs typeface="Arial"/>
            </a:endParaRPr>
          </a:p>
          <a:p>
            <a:pPr marL="971550" lvl="3" indent="-514350">
              <a:buFont typeface="Arial"/>
              <a:buChar char="•"/>
            </a:pPr>
            <a:endParaRPr lang="en-US">
              <a:solidFill>
                <a:srgbClr val="FEF5E8"/>
              </a:solidFill>
              <a:cs typeface="Arial"/>
            </a:endParaRPr>
          </a:p>
          <a:p>
            <a:pPr marL="457200" lvl="3"/>
            <a:endParaRPr lang="en-US">
              <a:solidFill>
                <a:srgbClr val="FEF5E8"/>
              </a:solidFill>
              <a:cs typeface="Arial"/>
            </a:endParaRPr>
          </a:p>
        </p:txBody>
      </p:sp>
      <p:sp>
        <p:nvSpPr>
          <p:cNvPr id="9" name="Freeform 3">
            <a:extLst>
              <a:ext uri="{FF2B5EF4-FFF2-40B4-BE49-F238E27FC236}">
                <a16:creationId xmlns:a16="http://schemas.microsoft.com/office/drawing/2014/main" id="{FF00EA0C-88D1-B232-26AD-FBCED5FC055F}"/>
              </a:ext>
            </a:extLst>
          </p:cNvPr>
          <p:cNvSpPr/>
          <p:nvPr/>
        </p:nvSpPr>
        <p:spPr>
          <a:xfrm rot="803845" flipH="1">
            <a:off x="-2298025" y="3592336"/>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3" descr="A purple line on a black background&#10;&#10;AI-generated content may be incorrect.">
            <a:extLst>
              <a:ext uri="{FF2B5EF4-FFF2-40B4-BE49-F238E27FC236}">
                <a16:creationId xmlns:a16="http://schemas.microsoft.com/office/drawing/2014/main" id="{E15517EF-E182-61D5-A0C3-581C0AAC17AD}"/>
              </a:ext>
            </a:extLst>
          </p:cNvPr>
          <p:cNvSpPr/>
          <p:nvPr/>
        </p:nvSpPr>
        <p:spPr>
          <a:xfrm rot="1920000" flipH="1">
            <a:off x="-2452378" y="3463216"/>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3" descr="A black background with pink lines&#10;&#10;AI-generated content may be incorrect.">
            <a:extLst>
              <a:ext uri="{FF2B5EF4-FFF2-40B4-BE49-F238E27FC236}">
                <a16:creationId xmlns:a16="http://schemas.microsoft.com/office/drawing/2014/main" id="{44D58697-924E-68C0-9133-A72F9669DA6E}"/>
              </a:ext>
            </a:extLst>
          </p:cNvPr>
          <p:cNvSpPr/>
          <p:nvPr/>
        </p:nvSpPr>
        <p:spPr>
          <a:xfrm rot="13448798">
            <a:off x="11108325" y="-1164297"/>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3" descr="A purple line on a black background&#10;&#10;AI-generated content may be incorrect.">
            <a:extLst>
              <a:ext uri="{FF2B5EF4-FFF2-40B4-BE49-F238E27FC236}">
                <a16:creationId xmlns:a16="http://schemas.microsoft.com/office/drawing/2014/main" id="{5ECB8001-7BBD-63B1-A636-955DB673B364}"/>
              </a:ext>
            </a:extLst>
          </p:cNvPr>
          <p:cNvSpPr/>
          <p:nvPr/>
        </p:nvSpPr>
        <p:spPr>
          <a:xfrm rot="19680000" flipH="1" flipV="1">
            <a:off x="9247252" y="-4238845"/>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453327"/>
      </p:ext>
    </p:extLst>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a:extLst>
            <a:ext uri="{FF2B5EF4-FFF2-40B4-BE49-F238E27FC236}">
              <a16:creationId xmlns:a16="http://schemas.microsoft.com/office/drawing/2014/main" id="{9ABDE852-AC77-CC7D-6875-23EB3801F5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5F00114-402B-7CC8-E291-0F46826F3971}"/>
              </a:ext>
            </a:extLst>
          </p:cNvPr>
          <p:cNvSpPr txBox="1"/>
          <p:nvPr/>
        </p:nvSpPr>
        <p:spPr>
          <a:xfrm>
            <a:off x="1315003" y="1493401"/>
            <a:ext cx="6780735" cy="8535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marR="0" lvl="3" indent="-45720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2800" i="0" u="none" strike="noStrike" kern="1200" cap="none" spc="0" normalizeH="0" baseline="0" noProof="0">
              <a:ln>
                <a:noFill/>
              </a:ln>
              <a:solidFill>
                <a:srgbClr val="113861"/>
              </a:solidFill>
              <a:effectLst/>
              <a:uLnTx/>
              <a:uFillTx/>
              <a:latin typeface="Aptos Display"/>
              <a:ea typeface="+mn-ea"/>
              <a:cs typeface="Arial"/>
            </a:endParaRPr>
          </a:p>
          <a:p>
            <a:pPr marL="914400" lvl="3" indent="-457200">
              <a:lnSpc>
                <a:spcPts val="2400"/>
              </a:lnSpc>
              <a:buFont typeface="Arial,Sans-Serif"/>
              <a:buChar char="•"/>
            </a:pPr>
            <a:r>
              <a:rPr lang="en-US" sz="2800">
                <a:solidFill>
                  <a:srgbClr val="113861"/>
                </a:solidFill>
                <a:latin typeface="Aptos Display"/>
                <a:cs typeface="Arial"/>
              </a:rPr>
              <a:t>Body</a:t>
            </a:r>
            <a:endParaRPr kumimoji="0" lang="en-US" sz="2800" b="0" i="0" u="none" strike="noStrike" kern="1200" cap="none" spc="0" normalizeH="0" baseline="0" noProof="0">
              <a:ln>
                <a:noFill/>
              </a:ln>
              <a:solidFill>
                <a:srgbClr val="113861"/>
              </a:solidFill>
              <a:effectLst/>
              <a:uLnTx/>
              <a:uFillTx/>
              <a:latin typeface="Aptos Display"/>
              <a:ea typeface="+mn-ea"/>
              <a:cs typeface="Arial"/>
            </a:endParaRPr>
          </a:p>
        </p:txBody>
      </p:sp>
      <p:graphicFrame>
        <p:nvGraphicFramePr>
          <p:cNvPr id="3" name="Table 2">
            <a:extLst>
              <a:ext uri="{FF2B5EF4-FFF2-40B4-BE49-F238E27FC236}">
                <a16:creationId xmlns:a16="http://schemas.microsoft.com/office/drawing/2014/main" id="{7A7A8E42-BDAD-8CC1-5753-AB7C72DFA0E0}"/>
              </a:ext>
            </a:extLst>
          </p:cNvPr>
          <p:cNvGraphicFramePr>
            <a:graphicFrameLocks noGrp="1"/>
          </p:cNvGraphicFramePr>
          <p:nvPr>
            <p:extLst>
              <p:ext uri="{D42A27DB-BD31-4B8C-83A1-F6EECF244321}">
                <p14:modId xmlns:p14="http://schemas.microsoft.com/office/powerpoint/2010/main" val="2471006294"/>
              </p:ext>
            </p:extLst>
          </p:nvPr>
        </p:nvGraphicFramePr>
        <p:xfrm>
          <a:off x="211015" y="164123"/>
          <a:ext cx="11779551" cy="6489542"/>
        </p:xfrm>
        <a:graphic>
          <a:graphicData uri="http://schemas.openxmlformats.org/drawingml/2006/table">
            <a:tbl>
              <a:tblPr firstRow="1" bandRow="1">
                <a:tableStyleId>{7DF18680-E054-41AD-8BC1-D1AEF772440D}</a:tableStyleId>
              </a:tblPr>
              <a:tblGrid>
                <a:gridCol w="1957786">
                  <a:extLst>
                    <a:ext uri="{9D8B030D-6E8A-4147-A177-3AD203B41FA5}">
                      <a16:colId xmlns:a16="http://schemas.microsoft.com/office/drawing/2014/main" val="3446785876"/>
                    </a:ext>
                  </a:extLst>
                </a:gridCol>
                <a:gridCol w="2330697">
                  <a:extLst>
                    <a:ext uri="{9D8B030D-6E8A-4147-A177-3AD203B41FA5}">
                      <a16:colId xmlns:a16="http://schemas.microsoft.com/office/drawing/2014/main" val="2908269916"/>
                    </a:ext>
                  </a:extLst>
                </a:gridCol>
                <a:gridCol w="3857304">
                  <a:extLst>
                    <a:ext uri="{9D8B030D-6E8A-4147-A177-3AD203B41FA5}">
                      <a16:colId xmlns:a16="http://schemas.microsoft.com/office/drawing/2014/main" val="3555098146"/>
                    </a:ext>
                  </a:extLst>
                </a:gridCol>
                <a:gridCol w="3633764">
                  <a:extLst>
                    <a:ext uri="{9D8B030D-6E8A-4147-A177-3AD203B41FA5}">
                      <a16:colId xmlns:a16="http://schemas.microsoft.com/office/drawing/2014/main" val="746074654"/>
                    </a:ext>
                  </a:extLst>
                </a:gridCol>
              </a:tblGrid>
              <a:tr h="395012">
                <a:tc gridSpan="4">
                  <a:txBody>
                    <a:bodyPr/>
                    <a:lstStyle/>
                    <a:p>
                      <a:pPr lvl="0" algn="ctr">
                        <a:buNone/>
                      </a:pPr>
                      <a:r>
                        <a:rPr lang="en-US" sz="2000">
                          <a:latin typeface="IBM Plex Serif Medium"/>
                        </a:rPr>
                        <a:t>Funding Tiers</a:t>
                      </a:r>
                    </a:p>
                  </a:txBody>
                  <a:tcPr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048718783"/>
                  </a:ext>
                </a:extLst>
              </a:tr>
              <a:tr h="604137">
                <a:tc>
                  <a:txBody>
                    <a:bodyPr/>
                    <a:lstStyle/>
                    <a:p>
                      <a:pPr algn="ctr"/>
                      <a:r>
                        <a:rPr lang="en-US" sz="1800" b="1">
                          <a:solidFill>
                            <a:srgbClr val="113861"/>
                          </a:solidFill>
                        </a:rPr>
                        <a:t>Grant Amount</a:t>
                      </a:r>
                    </a:p>
                  </a:txBody>
                  <a:tcPr anchor="ctr"/>
                </a:tc>
                <a:tc>
                  <a:txBody>
                    <a:bodyPr/>
                    <a:lstStyle/>
                    <a:p>
                      <a:pPr algn="ctr"/>
                      <a:r>
                        <a:rPr lang="en-US" sz="1700" b="1">
                          <a:solidFill>
                            <a:srgbClr val="113861"/>
                          </a:solidFill>
                        </a:rPr>
                        <a:t>Recommended Experience Level</a:t>
                      </a:r>
                    </a:p>
                  </a:txBody>
                  <a:tcPr anchor="ctr"/>
                </a:tc>
                <a:tc>
                  <a:txBody>
                    <a:bodyPr/>
                    <a:lstStyle/>
                    <a:p>
                      <a:pPr algn="ctr"/>
                      <a:r>
                        <a:rPr lang="en-US" sz="1800" b="1">
                          <a:solidFill>
                            <a:srgbClr val="113861"/>
                          </a:solidFill>
                        </a:rPr>
                        <a:t>Typical Project Scope</a:t>
                      </a:r>
                    </a:p>
                  </a:txBody>
                  <a:tcPr anchor="ctr"/>
                </a:tc>
                <a:tc>
                  <a:txBody>
                    <a:bodyPr/>
                    <a:lstStyle/>
                    <a:p>
                      <a:pPr algn="ctr"/>
                      <a:r>
                        <a:rPr lang="en-US" sz="1800" b="1">
                          <a:solidFill>
                            <a:srgbClr val="113861"/>
                          </a:solidFill>
                        </a:rPr>
                        <a:t>Budget Complexity</a:t>
                      </a:r>
                    </a:p>
                  </a:txBody>
                  <a:tcPr anchor="ctr"/>
                </a:tc>
                <a:extLst>
                  <a:ext uri="{0D108BD9-81ED-4DB2-BD59-A6C34878D82A}">
                    <a16:rowId xmlns:a16="http://schemas.microsoft.com/office/drawing/2014/main" val="2589066340"/>
                  </a:ext>
                </a:extLst>
              </a:tr>
              <a:tr h="1742705">
                <a:tc>
                  <a:txBody>
                    <a:bodyPr/>
                    <a:lstStyle/>
                    <a:p>
                      <a:pPr algn="ctr"/>
                      <a:r>
                        <a:rPr lang="en-US" sz="2000" b="1">
                          <a:solidFill>
                            <a:srgbClr val="113861"/>
                          </a:solidFill>
                        </a:rPr>
                        <a:t>$5,000</a:t>
                      </a:r>
                    </a:p>
                  </a:txBody>
                  <a:tcPr anchor="ctr"/>
                </a:tc>
                <a:tc>
                  <a:txBody>
                    <a:bodyPr/>
                    <a:lstStyle/>
                    <a:p>
                      <a:pPr lvl="0" algn="ctr">
                        <a:buNone/>
                      </a:pPr>
                      <a:r>
                        <a:rPr lang="en-US" sz="1600" b="1" u="none" strike="noStrike" baseline="0" noProof="0">
                          <a:solidFill>
                            <a:srgbClr val="000000"/>
                          </a:solidFill>
                        </a:rPr>
                        <a:t>Emerging or early-career creative (2+ years)</a:t>
                      </a:r>
                      <a:br>
                        <a:rPr lang="en-US" sz="1600" u="none" strike="noStrike" baseline="0" noProof="0">
                          <a:solidFill>
                            <a:srgbClr val="000000"/>
                          </a:solidFill>
                        </a:rPr>
                      </a:br>
                      <a:r>
                        <a:rPr lang="en-US" sz="1600" u="none" strike="noStrike" baseline="0" noProof="0">
                          <a:solidFill>
                            <a:srgbClr val="000000"/>
                          </a:solidFill>
                        </a:rPr>
                        <a:t>or artists new to public-facing community work</a:t>
                      </a:r>
                    </a:p>
                  </a:txBody>
                  <a:tcPr anchor="ctr"/>
                </a:tc>
                <a:tc>
                  <a:txBody>
                    <a:bodyPr/>
                    <a:lstStyle/>
                    <a:p>
                      <a:pPr lvl="0" algn="ctr">
                        <a:buNone/>
                      </a:pPr>
                      <a:r>
                        <a:rPr lang="en-US" sz="1500" u="none" strike="noStrike" baseline="0" noProof="0">
                          <a:solidFill>
                            <a:srgbClr val="000000"/>
                          </a:solidFill>
                        </a:rPr>
                        <a:t>Artist-led, small-scale projects focused on a clearly defined community or neighborhood. Often a pilot program, single event, or short workshop series. Applicants may be building confidence managing public programs and partnerships.</a:t>
                      </a:r>
                    </a:p>
                  </a:txBody>
                  <a:tcPr anchor="ctr"/>
                </a:tc>
                <a:tc>
                  <a:txBody>
                    <a:bodyPr/>
                    <a:lstStyle/>
                    <a:p>
                      <a:pPr lvl="0" algn="ctr">
                        <a:buNone/>
                      </a:pPr>
                      <a:r>
                        <a:rPr lang="en-US" sz="1500" b="1" u="none" strike="noStrike" baseline="0" noProof="0">
                          <a:solidFill>
                            <a:srgbClr val="000000"/>
                          </a:solidFill>
                        </a:rPr>
                        <a:t>Simple budget</a:t>
                      </a:r>
                      <a:r>
                        <a:rPr lang="en-US" sz="1500" u="none" strike="noStrike" baseline="0" noProof="0">
                          <a:solidFill>
                            <a:srgbClr val="000000"/>
                          </a:solidFill>
                        </a:rPr>
                        <a:t> with a limited number of expense categories. Typically includes artist fees, basic supplies, modest marketing, and minimal or no contracted collaborators. </a:t>
                      </a:r>
                    </a:p>
                  </a:txBody>
                  <a:tcPr anchor="ctr"/>
                </a:tc>
                <a:extLst>
                  <a:ext uri="{0D108BD9-81ED-4DB2-BD59-A6C34878D82A}">
                    <a16:rowId xmlns:a16="http://schemas.microsoft.com/office/drawing/2014/main" val="2141044187"/>
                  </a:ext>
                </a:extLst>
              </a:tr>
              <a:tr h="1824028">
                <a:tc>
                  <a:txBody>
                    <a:bodyPr/>
                    <a:lstStyle/>
                    <a:p>
                      <a:pPr algn="ctr"/>
                      <a:r>
                        <a:rPr lang="en-US" sz="2000" b="1">
                          <a:solidFill>
                            <a:srgbClr val="113861"/>
                          </a:solidFill>
                        </a:rPr>
                        <a:t>$10,000</a:t>
                      </a:r>
                    </a:p>
                  </a:txBody>
                  <a:tcPr anchor="ctr"/>
                </a:tc>
                <a:tc>
                  <a:txBody>
                    <a:bodyPr/>
                    <a:lstStyle/>
                    <a:p>
                      <a:pPr lvl="0" algn="ctr">
                        <a:buNone/>
                      </a:pPr>
                      <a:r>
                        <a:rPr lang="en-US" sz="1600" b="1" u="none" strike="noStrike" baseline="0" noProof="0">
                          <a:solidFill>
                            <a:srgbClr val="000000"/>
                          </a:solidFill>
                        </a:rPr>
                        <a:t>Mid-career creative (5+ years)</a:t>
                      </a:r>
                      <a:br>
                        <a:rPr lang="en-US" sz="1600" u="none" strike="noStrike" baseline="0" noProof="0">
                          <a:solidFill>
                            <a:srgbClr val="000000"/>
                          </a:solidFill>
                        </a:rPr>
                      </a:br>
                      <a:r>
                        <a:rPr lang="en-US" sz="1600" u="none" strike="noStrike" baseline="0" noProof="0">
                          <a:solidFill>
                            <a:srgbClr val="000000"/>
                          </a:solidFill>
                        </a:rPr>
                        <a:t>with prior community-based project experience</a:t>
                      </a:r>
                    </a:p>
                  </a:txBody>
                  <a:tcPr anchor="ctr"/>
                </a:tc>
                <a:tc>
                  <a:txBody>
                    <a:bodyPr/>
                    <a:lstStyle/>
                    <a:p>
                      <a:pPr lvl="0" algn="ctr">
                        <a:buNone/>
                      </a:pPr>
                      <a:r>
                        <a:rPr lang="en-US" sz="1500" u="none" strike="noStrike" baseline="0" noProof="0">
                          <a:solidFill>
                            <a:srgbClr val="000000"/>
                          </a:solidFill>
                        </a:rPr>
                        <a:t>Projects demonstrate a track record of successful public or community-centered work. May include multiple program dates, paid collaborators, intentional outreach strategies, and basic accessibility supports.</a:t>
                      </a:r>
                    </a:p>
                  </a:txBody>
                  <a:tcPr anchor="ctr"/>
                </a:tc>
                <a:tc>
                  <a:txBody>
                    <a:bodyPr/>
                    <a:lstStyle/>
                    <a:p>
                      <a:pPr lvl="0" algn="ctr">
                        <a:buNone/>
                      </a:pPr>
                      <a:r>
                        <a:rPr lang="en-US" sz="1500" b="1" u="none" strike="noStrike" baseline="0" noProof="0">
                          <a:solidFill>
                            <a:srgbClr val="000000"/>
                          </a:solidFill>
                        </a:rPr>
                        <a:t>Moderate budget complexity</a:t>
                      </a:r>
                      <a:r>
                        <a:rPr lang="en-US" sz="1500" u="none" strike="noStrike" baseline="0" noProof="0">
                          <a:solidFill>
                            <a:srgbClr val="000000"/>
                          </a:solidFill>
                        </a:rPr>
                        <a:t> with multiple cost categories. Often includes contracted collaborators, access supports, venue or equipment costs, and marketing/outreach. Requires more detailed budget justification and coordination.</a:t>
                      </a:r>
                    </a:p>
                  </a:txBody>
                  <a:tcPr anchor="ctr"/>
                </a:tc>
                <a:extLst>
                  <a:ext uri="{0D108BD9-81ED-4DB2-BD59-A6C34878D82A}">
                    <a16:rowId xmlns:a16="http://schemas.microsoft.com/office/drawing/2014/main" val="2191225959"/>
                  </a:ext>
                </a:extLst>
              </a:tr>
              <a:tr h="1916969">
                <a:tc>
                  <a:txBody>
                    <a:bodyPr/>
                    <a:lstStyle/>
                    <a:p>
                      <a:pPr lvl="0" algn="ctr">
                        <a:buNone/>
                      </a:pPr>
                      <a:r>
                        <a:rPr lang="en-US" sz="2000" b="1">
                          <a:solidFill>
                            <a:srgbClr val="113861"/>
                          </a:solidFill>
                        </a:rPr>
                        <a:t>$20,000</a:t>
                      </a:r>
                    </a:p>
                  </a:txBody>
                  <a:tcPr anchor="ctr"/>
                </a:tc>
                <a:tc>
                  <a:txBody>
                    <a:bodyPr/>
                    <a:lstStyle/>
                    <a:p>
                      <a:pPr lvl="0" algn="ctr">
                        <a:buNone/>
                      </a:pPr>
                      <a:r>
                        <a:rPr lang="en-US" sz="1600" b="1" u="none" strike="noStrike" baseline="0" noProof="0">
                          <a:solidFill>
                            <a:srgbClr val="000000"/>
                          </a:solidFill>
                        </a:rPr>
                        <a:t>Established creative leader (10+ years)</a:t>
                      </a:r>
                      <a:br>
                        <a:rPr lang="en-US" sz="1600" u="none" strike="noStrike" baseline="0" noProof="0">
                          <a:solidFill>
                            <a:srgbClr val="000000"/>
                          </a:solidFill>
                        </a:rPr>
                      </a:br>
                      <a:r>
                        <a:rPr lang="en-US" sz="1600" u="none" strike="noStrike" baseline="0" noProof="0">
                          <a:solidFill>
                            <a:srgbClr val="000000"/>
                          </a:solidFill>
                        </a:rPr>
                        <a:t>with demonstrated community impact and partnerships</a:t>
                      </a:r>
                    </a:p>
                  </a:txBody>
                  <a:tcPr anchor="ctr"/>
                </a:tc>
                <a:tc>
                  <a:txBody>
                    <a:bodyPr/>
                    <a:lstStyle/>
                    <a:p>
                      <a:pPr lvl="0" algn="ctr">
                        <a:buNone/>
                      </a:pPr>
                      <a:r>
                        <a:rPr lang="en-US" sz="1500" u="none" strike="noStrike" baseline="0" noProof="0">
                          <a:solidFill>
                            <a:srgbClr val="000000"/>
                          </a:solidFill>
                        </a:rPr>
                        <a:t>Large-scale or multi-site projects with strong community partnerships. Projects may serve multiple communities, include robust access supports, and demonstrate clear plans for outreach, documentation, and learning.</a:t>
                      </a:r>
                    </a:p>
                  </a:txBody>
                  <a:tcPr anchor="ctr"/>
                </a:tc>
                <a:tc>
                  <a:txBody>
                    <a:bodyPr/>
                    <a:lstStyle/>
                    <a:p>
                      <a:pPr lvl="0" algn="ctr">
                        <a:buNone/>
                      </a:pPr>
                      <a:r>
                        <a:rPr lang="en-US" sz="1500" b="1" u="none" strike="noStrike" baseline="0" noProof="0">
                          <a:solidFill>
                            <a:srgbClr val="000000"/>
                          </a:solidFill>
                        </a:rPr>
                        <a:t>High budget complexity</a:t>
                      </a:r>
                      <a:r>
                        <a:rPr lang="en-US" sz="1500" u="none" strike="noStrike" baseline="0" noProof="0">
                          <a:solidFill>
                            <a:srgbClr val="000000"/>
                          </a:solidFill>
                        </a:rPr>
                        <a:t> with multiple collaborators, access and inclusion supports, and layered expenses. Requires strong budget management, clear budget justification and coordination, and broader project scope.</a:t>
                      </a:r>
                    </a:p>
                  </a:txBody>
                  <a:tcPr anchor="ctr"/>
                </a:tc>
                <a:extLst>
                  <a:ext uri="{0D108BD9-81ED-4DB2-BD59-A6C34878D82A}">
                    <a16:rowId xmlns:a16="http://schemas.microsoft.com/office/drawing/2014/main" val="3551000014"/>
                  </a:ext>
                </a:extLst>
              </a:tr>
            </a:tbl>
          </a:graphicData>
        </a:graphic>
      </p:graphicFrame>
    </p:spTree>
    <p:extLst>
      <p:ext uri="{BB962C8B-B14F-4D97-AF65-F5344CB8AC3E}">
        <p14:creationId xmlns:p14="http://schemas.microsoft.com/office/powerpoint/2010/main" val="976600366"/>
      </p:ext>
    </p:extLst>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3861"/>
        </a:solidFill>
        <a:effectLst/>
      </p:bgPr>
    </p:bg>
    <p:spTree>
      <p:nvGrpSpPr>
        <p:cNvPr id="1" name="">
          <a:extLst>
            <a:ext uri="{FF2B5EF4-FFF2-40B4-BE49-F238E27FC236}">
              <a16:creationId xmlns:a16="http://schemas.microsoft.com/office/drawing/2014/main" id="{1D167F35-FF46-A0F4-B4E8-D8DD71A14F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A19574-3C86-0B39-E69C-08448B59767F}"/>
              </a:ext>
            </a:extLst>
          </p:cNvPr>
          <p:cNvSpPr txBox="1"/>
          <p:nvPr/>
        </p:nvSpPr>
        <p:spPr>
          <a:xfrm>
            <a:off x="357921" y="360727"/>
            <a:ext cx="6708776" cy="707886"/>
          </a:xfrm>
          <a:prstGeom prst="rect">
            <a:avLst/>
          </a:prstGeom>
          <a:noFill/>
        </p:spPr>
        <p:txBody>
          <a:bodyPr wrap="square" lIns="91440" tIns="45720" rIns="91440" bIns="45720" rtlCol="0" anchor="t">
            <a:spAutoFit/>
          </a:bodyPr>
          <a:lstStyle/>
          <a:p>
            <a:pPr>
              <a:defRPr/>
            </a:pPr>
            <a:r>
              <a:rPr lang="en-US" sz="4000" b="1">
                <a:solidFill>
                  <a:srgbClr val="FEF5E8"/>
                </a:solidFill>
                <a:latin typeface="IBM Plex Serif Medium"/>
              </a:rPr>
              <a:t>Funding Tiers (cont.)</a:t>
            </a:r>
            <a:endParaRPr lang="en-US" sz="4000" b="1"/>
          </a:p>
        </p:txBody>
      </p:sp>
      <p:sp>
        <p:nvSpPr>
          <p:cNvPr id="4" name="TextBox 3">
            <a:extLst>
              <a:ext uri="{FF2B5EF4-FFF2-40B4-BE49-F238E27FC236}">
                <a16:creationId xmlns:a16="http://schemas.microsoft.com/office/drawing/2014/main" id="{68751F13-4CCA-B305-CE96-64D4CDA91307}"/>
              </a:ext>
            </a:extLst>
          </p:cNvPr>
          <p:cNvSpPr txBox="1"/>
          <p:nvPr/>
        </p:nvSpPr>
        <p:spPr>
          <a:xfrm>
            <a:off x="1315003" y="1493401"/>
            <a:ext cx="6780735" cy="8535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marR="0" lvl="3" indent="-45720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2800" i="0" u="none" strike="noStrike" kern="1200" cap="none" spc="0" normalizeH="0" baseline="0" noProof="0">
              <a:ln>
                <a:noFill/>
              </a:ln>
              <a:solidFill>
                <a:srgbClr val="113861"/>
              </a:solidFill>
              <a:effectLst/>
              <a:uLnTx/>
              <a:uFillTx/>
              <a:latin typeface="Aptos Display"/>
              <a:ea typeface="+mn-ea"/>
              <a:cs typeface="Arial"/>
            </a:endParaRPr>
          </a:p>
          <a:p>
            <a:pPr marL="914400" lvl="3" indent="-457200">
              <a:lnSpc>
                <a:spcPts val="2400"/>
              </a:lnSpc>
              <a:buFont typeface="Arial,Sans-Serif"/>
              <a:buChar char="•"/>
            </a:pPr>
            <a:r>
              <a:rPr lang="en-US" sz="2800">
                <a:solidFill>
                  <a:srgbClr val="113861"/>
                </a:solidFill>
                <a:latin typeface="Aptos Display"/>
                <a:cs typeface="Arial"/>
              </a:rPr>
              <a:t>Body</a:t>
            </a:r>
            <a:endParaRPr kumimoji="0" lang="en-US" sz="2800" b="0" i="0" u="none" strike="noStrike" kern="1200" cap="none" spc="0" normalizeH="0" baseline="0" noProof="0">
              <a:ln>
                <a:noFill/>
              </a:ln>
              <a:solidFill>
                <a:srgbClr val="113861"/>
              </a:solidFill>
              <a:effectLst/>
              <a:uLnTx/>
              <a:uFillTx/>
              <a:latin typeface="Aptos Display"/>
              <a:ea typeface="+mn-ea"/>
              <a:cs typeface="Arial"/>
            </a:endParaRPr>
          </a:p>
        </p:txBody>
      </p:sp>
      <p:sp>
        <p:nvSpPr>
          <p:cNvPr id="13" name="TextBox 12">
            <a:extLst>
              <a:ext uri="{FF2B5EF4-FFF2-40B4-BE49-F238E27FC236}">
                <a16:creationId xmlns:a16="http://schemas.microsoft.com/office/drawing/2014/main" id="{9B21612D-01A5-EFE2-147D-00446F5A7FAE}"/>
              </a:ext>
            </a:extLst>
          </p:cNvPr>
          <p:cNvSpPr txBox="1"/>
          <p:nvPr/>
        </p:nvSpPr>
        <p:spPr>
          <a:xfrm>
            <a:off x="622764" y="1154564"/>
            <a:ext cx="1143776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3"/>
            <a:endParaRPr lang="en-US" sz="2400" b="1" dirty="0">
              <a:solidFill>
                <a:schemeClr val="accent5">
                  <a:lumMod val="40000"/>
                  <a:lumOff val="60000"/>
                </a:schemeClr>
              </a:solidFill>
              <a:latin typeface="Aptos Display"/>
              <a:cs typeface="Arial"/>
            </a:endParaRPr>
          </a:p>
          <a:p>
            <a:pPr marL="971550" indent="-514350">
              <a:buFont typeface="Arial"/>
              <a:buChar char="•"/>
            </a:pPr>
            <a:r>
              <a:rPr lang="en-US" sz="2400" b="1" dirty="0">
                <a:solidFill>
                  <a:schemeClr val="accent5">
                    <a:lumMod val="40000"/>
                    <a:lumOff val="60000"/>
                  </a:schemeClr>
                </a:solidFill>
                <a:latin typeface="Aptos Display"/>
                <a:cs typeface="Arial"/>
              </a:rPr>
              <a:t>Applicants requesting $5k </a:t>
            </a:r>
            <a:r>
              <a:rPr lang="en-US" sz="2400" b="1" dirty="0">
                <a:solidFill>
                  <a:srgbClr val="FEF5E8"/>
                </a:solidFill>
                <a:latin typeface="Aptos Display"/>
                <a:cs typeface="Arial"/>
              </a:rPr>
              <a:t>must</a:t>
            </a:r>
            <a:r>
              <a:rPr lang="en-US" sz="2400" b="1" dirty="0">
                <a:solidFill>
                  <a:schemeClr val="accent5">
                    <a:lumMod val="40000"/>
                    <a:lumOff val="60000"/>
                  </a:schemeClr>
                </a:solidFill>
                <a:latin typeface="Aptos Display"/>
                <a:cs typeface="Arial"/>
              </a:rPr>
              <a:t> </a:t>
            </a:r>
            <a:r>
              <a:rPr lang="en-US" sz="2400" b="1" dirty="0">
                <a:solidFill>
                  <a:srgbClr val="FEF5E8"/>
                </a:solidFill>
                <a:latin typeface="Aptos Display"/>
                <a:cs typeface="Arial"/>
              </a:rPr>
              <a:t>provide two references </a:t>
            </a:r>
            <a:r>
              <a:rPr lang="en-US" sz="2400" dirty="0">
                <a:solidFill>
                  <a:srgbClr val="FEF5E8"/>
                </a:solidFill>
                <a:latin typeface="Aptos Display"/>
                <a:cs typeface="Arial"/>
              </a:rPr>
              <a:t>who were actively involved in at least one of these previous community programs as a partner, vendor, venue lead, etc. Additionally, applicants have the option to include a letter of support from a past programmatic partner to strengthen their application.</a:t>
            </a:r>
          </a:p>
          <a:p>
            <a:pPr marL="971550" indent="-514350">
              <a:buFont typeface="Arial"/>
              <a:buChar char="•"/>
            </a:pPr>
            <a:endParaRPr lang="en-US" sz="2400" b="1" dirty="0">
              <a:solidFill>
                <a:schemeClr val="accent5">
                  <a:lumMod val="40000"/>
                  <a:lumOff val="60000"/>
                </a:schemeClr>
              </a:solidFill>
              <a:latin typeface="Aptos Display"/>
              <a:cs typeface="Arial"/>
            </a:endParaRPr>
          </a:p>
          <a:p>
            <a:pPr marL="971550" indent="-514350">
              <a:buFont typeface="Arial"/>
              <a:buChar char="•"/>
            </a:pPr>
            <a:r>
              <a:rPr lang="en-US" sz="2400" b="1" dirty="0">
                <a:solidFill>
                  <a:schemeClr val="accent5">
                    <a:lumMod val="40000"/>
                    <a:lumOff val="60000"/>
                  </a:schemeClr>
                </a:solidFill>
                <a:latin typeface="Aptos Display"/>
                <a:cs typeface="Arial"/>
              </a:rPr>
              <a:t>Applicants requesting $10k and $20k</a:t>
            </a:r>
            <a:r>
              <a:rPr lang="en-US" sz="2400" dirty="0">
                <a:solidFill>
                  <a:srgbClr val="FEF5E8"/>
                </a:solidFill>
                <a:latin typeface="Aptos Display"/>
                <a:cs typeface="Arial"/>
              </a:rPr>
              <a:t> for project support must submit their </a:t>
            </a:r>
            <a:r>
              <a:rPr lang="en-US" sz="2400" b="1" dirty="0">
                <a:solidFill>
                  <a:srgbClr val="FEF5E8"/>
                </a:solidFill>
                <a:latin typeface="Aptos Display"/>
                <a:cs typeface="Arial"/>
              </a:rPr>
              <a:t>portfolio/previous work samples </a:t>
            </a:r>
            <a:r>
              <a:rPr lang="en-US" sz="2400" b="1" dirty="0">
                <a:solidFill>
                  <a:schemeClr val="accent5">
                    <a:lumMod val="40000"/>
                    <a:lumOff val="60000"/>
                  </a:schemeClr>
                </a:solidFill>
                <a:latin typeface="Aptos Display"/>
                <a:cs typeface="Arial"/>
              </a:rPr>
              <a:t>AND</a:t>
            </a:r>
            <a:r>
              <a:rPr lang="en-US" sz="2400" dirty="0">
                <a:solidFill>
                  <a:srgbClr val="FEF5E8"/>
                </a:solidFill>
                <a:latin typeface="Aptos Display"/>
                <a:cs typeface="Arial"/>
              </a:rPr>
              <a:t> </a:t>
            </a:r>
            <a:r>
              <a:rPr lang="en-US" sz="2400" b="1" dirty="0">
                <a:solidFill>
                  <a:srgbClr val="FEF5E8"/>
                </a:solidFill>
                <a:latin typeface="Aptos Display"/>
                <a:cs typeface="Arial"/>
              </a:rPr>
              <a:t>two references</a:t>
            </a:r>
            <a:r>
              <a:rPr lang="en-US" sz="2400" dirty="0">
                <a:solidFill>
                  <a:srgbClr val="FEF5E8"/>
                </a:solidFill>
                <a:latin typeface="Aptos Display"/>
                <a:cs typeface="Arial"/>
              </a:rPr>
              <a:t> as mentioned above.</a:t>
            </a:r>
          </a:p>
          <a:p>
            <a:pPr marL="971550" indent="-514350">
              <a:buFont typeface="Arial"/>
              <a:buChar char="•"/>
            </a:pPr>
            <a:endParaRPr lang="en-US" sz="2400" dirty="0">
              <a:solidFill>
                <a:srgbClr val="FEF5E8"/>
              </a:solidFill>
              <a:latin typeface="Aptos Display"/>
              <a:cs typeface="Arial"/>
            </a:endParaRPr>
          </a:p>
          <a:p>
            <a:pPr marL="971550" lvl="3" indent="-514350">
              <a:buFont typeface="Arial"/>
              <a:buChar char="•"/>
            </a:pPr>
            <a:r>
              <a:rPr lang="en-US" sz="2400" dirty="0">
                <a:solidFill>
                  <a:srgbClr val="FEF5E8"/>
                </a:solidFill>
                <a:latin typeface="Aptos Display"/>
                <a:cs typeface="Arial"/>
              </a:rPr>
              <a:t>These funding tiers are intended to help creative individuals identify the level of support that best aligns with their </a:t>
            </a:r>
            <a:r>
              <a:rPr lang="en-US" sz="2400" b="1" dirty="0">
                <a:solidFill>
                  <a:schemeClr val="accent5">
                    <a:lumMod val="40000"/>
                    <a:lumOff val="60000"/>
                  </a:schemeClr>
                </a:solidFill>
                <a:latin typeface="Aptos Display"/>
                <a:cs typeface="Arial"/>
              </a:rPr>
              <a:t>experience, project scope, and capacity</a:t>
            </a:r>
            <a:r>
              <a:rPr lang="en-US" sz="2400" dirty="0">
                <a:solidFill>
                  <a:srgbClr val="FEF5E8"/>
                </a:solidFill>
                <a:latin typeface="Aptos Display"/>
                <a:cs typeface="Arial"/>
              </a:rPr>
              <a:t>. ASC recognizes that artistic pathways are not linear, and </a:t>
            </a:r>
            <a:r>
              <a:rPr lang="en-US" sz="2400" b="1" dirty="0">
                <a:solidFill>
                  <a:srgbClr val="FEF5E8"/>
                </a:solidFill>
                <a:latin typeface="Aptos Display"/>
                <a:cs typeface="Arial"/>
              </a:rPr>
              <a:t>applicants at any career stage are encouraged to apply</a:t>
            </a:r>
            <a:r>
              <a:rPr lang="en-US" sz="2400" dirty="0">
                <a:solidFill>
                  <a:srgbClr val="FEF5E8"/>
                </a:solidFill>
                <a:latin typeface="Aptos Display"/>
                <a:cs typeface="Arial"/>
              </a:rPr>
              <a:t> for the amount that best fits their proposed work.</a:t>
            </a:r>
          </a:p>
          <a:p>
            <a:pPr marL="971550" lvl="3" indent="-514350">
              <a:buFont typeface="Arial"/>
              <a:buChar char="•"/>
            </a:pPr>
            <a:endParaRPr lang="en-US" sz="2400" dirty="0">
              <a:solidFill>
                <a:srgbClr val="FEF5E8"/>
              </a:solidFill>
              <a:latin typeface="Aptos Display"/>
              <a:cs typeface="Arial"/>
            </a:endParaRPr>
          </a:p>
          <a:p>
            <a:pPr marL="971550" lvl="3" indent="-514350">
              <a:buFont typeface="Arial"/>
              <a:buChar char="•"/>
            </a:pPr>
            <a:r>
              <a:rPr lang="en-US" sz="2400" dirty="0">
                <a:solidFill>
                  <a:srgbClr val="FEF5E8"/>
                </a:solidFill>
                <a:latin typeface="Aptos Display"/>
                <a:cs typeface="Arial"/>
              </a:rPr>
              <a:t>A grant match is </a:t>
            </a:r>
            <a:r>
              <a:rPr lang="en-US" sz="2400" b="1" dirty="0">
                <a:solidFill>
                  <a:srgbClr val="FEF5E8"/>
                </a:solidFill>
                <a:latin typeface="Aptos Display"/>
                <a:cs typeface="Arial"/>
              </a:rPr>
              <a:t>not required</a:t>
            </a:r>
            <a:r>
              <a:rPr lang="en-US" sz="2400" dirty="0">
                <a:solidFill>
                  <a:srgbClr val="FEF5E8"/>
                </a:solidFill>
                <a:latin typeface="Aptos Display"/>
                <a:cs typeface="Arial"/>
              </a:rPr>
              <a:t> for creative individual applicants.</a:t>
            </a:r>
          </a:p>
          <a:p>
            <a:pPr marL="971550" lvl="3" indent="-514350">
              <a:buFont typeface="Arial"/>
              <a:buChar char="•"/>
            </a:pPr>
            <a:endParaRPr lang="en-US" sz="2400" dirty="0">
              <a:solidFill>
                <a:srgbClr val="FEF5E8"/>
              </a:solidFill>
              <a:latin typeface="Aptos Display"/>
              <a:cs typeface="Arial"/>
            </a:endParaRPr>
          </a:p>
          <a:p>
            <a:pPr marL="971550" lvl="3" indent="-514350">
              <a:buFont typeface="Arial"/>
              <a:buChar char="•"/>
            </a:pPr>
            <a:endParaRPr lang="en-US" dirty="0">
              <a:solidFill>
                <a:srgbClr val="FEF5E8"/>
              </a:solidFill>
              <a:cs typeface="Arial"/>
            </a:endParaRPr>
          </a:p>
          <a:p>
            <a:pPr marL="457200" lvl="3"/>
            <a:endParaRPr lang="en-US" dirty="0">
              <a:solidFill>
                <a:srgbClr val="FEF5E8"/>
              </a:solidFill>
              <a:cs typeface="Arial"/>
            </a:endParaRPr>
          </a:p>
        </p:txBody>
      </p:sp>
      <p:sp>
        <p:nvSpPr>
          <p:cNvPr id="9" name="Freeform 3">
            <a:extLst>
              <a:ext uri="{FF2B5EF4-FFF2-40B4-BE49-F238E27FC236}">
                <a16:creationId xmlns:a16="http://schemas.microsoft.com/office/drawing/2014/main" id="{3DC6D70C-E2C6-443C-A6DC-AEC21138A3EE}"/>
              </a:ext>
            </a:extLst>
          </p:cNvPr>
          <p:cNvSpPr/>
          <p:nvPr/>
        </p:nvSpPr>
        <p:spPr>
          <a:xfrm rot="803845" flipH="1">
            <a:off x="-3157997" y="2021617"/>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3" descr="A purple line on a black background&#10;&#10;AI-generated content may be incorrect.">
            <a:extLst>
              <a:ext uri="{FF2B5EF4-FFF2-40B4-BE49-F238E27FC236}">
                <a16:creationId xmlns:a16="http://schemas.microsoft.com/office/drawing/2014/main" id="{85744E07-B0D9-6360-FABE-11F42B7BE31C}"/>
              </a:ext>
            </a:extLst>
          </p:cNvPr>
          <p:cNvSpPr/>
          <p:nvPr/>
        </p:nvSpPr>
        <p:spPr>
          <a:xfrm rot="1920000" flipH="1">
            <a:off x="-2919244" y="900554"/>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3" descr="A black background with pink lines&#10;&#10;AI-generated content may be incorrect.">
            <a:extLst>
              <a:ext uri="{FF2B5EF4-FFF2-40B4-BE49-F238E27FC236}">
                <a16:creationId xmlns:a16="http://schemas.microsoft.com/office/drawing/2014/main" id="{15EF7054-8CFA-A502-1AD4-48C0BCE47CE1}"/>
              </a:ext>
            </a:extLst>
          </p:cNvPr>
          <p:cNvSpPr/>
          <p:nvPr/>
        </p:nvSpPr>
        <p:spPr>
          <a:xfrm rot="13448798">
            <a:off x="11108325" y="-1164297"/>
            <a:ext cx="3680506" cy="3316995"/>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lum bright="70000" contrast="-70000"/>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3" descr="A purple line on a black background&#10;&#10;AI-generated content may be incorrect.">
            <a:extLst>
              <a:ext uri="{FF2B5EF4-FFF2-40B4-BE49-F238E27FC236}">
                <a16:creationId xmlns:a16="http://schemas.microsoft.com/office/drawing/2014/main" id="{356FD2EB-5229-3449-3384-A95A5B2BD08A}"/>
              </a:ext>
            </a:extLst>
          </p:cNvPr>
          <p:cNvSpPr/>
          <p:nvPr/>
        </p:nvSpPr>
        <p:spPr>
          <a:xfrm rot="19680000" flipH="1" flipV="1">
            <a:off x="9247252" y="-4238845"/>
            <a:ext cx="4598669" cy="5226944"/>
          </a:xfrm>
          <a:custGeom>
            <a:avLst/>
            <a:gdLst/>
            <a:ahLst/>
            <a:cxnLst/>
            <a:rect l="l" t="t" r="r" b="b"/>
            <a:pathLst>
              <a:path w="3415457" h="3015101">
                <a:moveTo>
                  <a:pt x="0" y="0"/>
                </a:moveTo>
                <a:lnTo>
                  <a:pt x="3415457" y="0"/>
                </a:lnTo>
                <a:lnTo>
                  <a:pt x="3415457" y="3015102"/>
                </a:lnTo>
                <a:lnTo>
                  <a:pt x="0" y="3015102"/>
                </a:lnTo>
                <a:lnTo>
                  <a:pt x="0" y="0"/>
                </a:lnTo>
                <a:close/>
              </a:path>
            </a:pathLst>
          </a:custGeom>
          <a:blipFill>
            <a:blip r:embed="rId2">
              <a:duotone>
                <a:schemeClr val="accent5">
                  <a:shade val="45000"/>
                  <a:satMod val="135000"/>
                </a:schemeClr>
                <a:prstClr val="white"/>
              </a:duotone>
            </a:blip>
            <a:stretch>
              <a:fillRect l="-153000" t="-76792" r="-2999" b="-1641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5027244"/>
      </p:ext>
    </p:extLst>
  </p:cSld>
  <p:clrMapOvr>
    <a:masterClrMapping/>
  </p:clrMapOvr>
  <p:transition spd="med">
    <p:push/>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356152a-13d1-4ca8-a3c0-ef28fc7001d2" xsi:nil="true"/>
    <lcf76f155ced4ddcb4097134ff3c332f xmlns="0ee6b384-1e35-47d4-9b66-58c61765577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EB30151438AE4D89040F690971AA5D" ma:contentTypeVersion="15" ma:contentTypeDescription="Create a new document." ma:contentTypeScope="" ma:versionID="243e0e7ce62fbe8e3d5f91524000082f">
  <xsd:schema xmlns:xsd="http://www.w3.org/2001/XMLSchema" xmlns:xs="http://www.w3.org/2001/XMLSchema" xmlns:p="http://schemas.microsoft.com/office/2006/metadata/properties" xmlns:ns1="http://schemas.microsoft.com/sharepoint/v3" xmlns:ns2="0ee6b384-1e35-47d4-9b66-58c617655771" xmlns:ns3="7356152a-13d1-4ca8-a3c0-ef28fc7001d2" targetNamespace="http://schemas.microsoft.com/office/2006/metadata/properties" ma:root="true" ma:fieldsID="2ee724e8232a8521754f58ad42f45b5b" ns1:_="" ns2:_="" ns3:_="">
    <xsd:import namespace="http://schemas.microsoft.com/sharepoint/v3"/>
    <xsd:import namespace="0ee6b384-1e35-47d4-9b66-58c617655771"/>
    <xsd:import namespace="7356152a-13d1-4ca8-a3c0-ef28fc7001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e6b384-1e35-47d4-9b66-58c617655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c6553fb-64f6-4e59-9692-ca8483d9be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6152a-13d1-4ca8-a3c0-ef28fc7001d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4cfb17f-7e5f-4d96-975d-95f03712d771}" ma:internalName="TaxCatchAll" ma:showField="CatchAllData" ma:web="7356152a-13d1-4ca8-a3c0-ef28fc7001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229E19-115C-492C-A376-1CA6B095DFDA}">
  <ds:schemaRefs>
    <ds:schemaRef ds:uri="0ee6b384-1e35-47d4-9b66-58c617655771"/>
    <ds:schemaRef ds:uri="7356152a-13d1-4ca8-a3c0-ef28fc7001d2"/>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C807407-8EB2-417D-A63D-361D764844F4}">
  <ds:schemaRefs>
    <ds:schemaRef ds:uri="http://schemas.microsoft.com/sharepoint/v3/contenttype/forms"/>
  </ds:schemaRefs>
</ds:datastoreItem>
</file>

<file path=customXml/itemProps3.xml><?xml version="1.0" encoding="utf-8"?>
<ds:datastoreItem xmlns:ds="http://schemas.openxmlformats.org/officeDocument/2006/customXml" ds:itemID="{B8404FDC-62FA-4113-A6D0-7FBC95AF2387}">
  <ds:schemaRefs>
    <ds:schemaRef ds:uri="0ee6b384-1e35-47d4-9b66-58c617655771"/>
    <ds:schemaRef ds:uri="7356152a-13d1-4ca8-a3c0-ef28fc7001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3270</Words>
  <Application>Microsoft Office PowerPoint</Application>
  <PresentationFormat>Widescreen</PresentationFormat>
  <Paragraphs>349</Paragraphs>
  <Slides>25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Aptos</vt:lpstr>
      <vt:lpstr>Aptos Display</vt:lpstr>
      <vt:lpstr>Arial</vt:lpstr>
      <vt:lpstr>Arial,Sans-Serif</vt:lpstr>
      <vt:lpstr>Calibri</vt:lpstr>
      <vt:lpstr>Courier New</vt:lpstr>
      <vt:lpstr>IBM Plex Serif</vt:lpstr>
      <vt:lpstr>IBM Plex Serif Medium</vt:lpstr>
      <vt:lpstr>Wingdings</vt:lpstr>
      <vt:lpstr>Wingdings,Sans-Serif</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Abi Davis</dc:creator>
  <cp:lastModifiedBy>Micah Deer</cp:lastModifiedBy>
  <cp:revision>10</cp:revision>
  <dcterms:created xsi:type="dcterms:W3CDTF">2026-02-19T14:30:03Z</dcterms:created>
  <dcterms:modified xsi:type="dcterms:W3CDTF">2026-03-03T21:21:36Z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0x01010016EB30151438AE4D89040F690971AA5D</vt:lpwstr>
  </property>
  <property fmtid="{D5CDD505-2E9C-101B-9397-08002B2CF9AE}" pid="3" name="MediaServiceImageTags">
    <vt:lpwstr/>
  </property>
</Properties>
</file>