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7B_4A5C8CD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5"/>
    <p:sldMasterId id="2147484035" r:id="rId6"/>
    <p:sldMasterId id="2147484220" r:id="rId7"/>
    <p:sldMasterId id="2147484234" r:id="rId8"/>
    <p:sldMasterId id="2147485300" r:id="rId9"/>
    <p:sldMasterId id="2147485802" r:id="rId10"/>
    <p:sldMasterId id="2147493455" r:id="rId11"/>
  </p:sldMasterIdLst>
  <p:notesMasterIdLst>
    <p:notesMasterId r:id="rId54"/>
  </p:notesMasterIdLst>
  <p:handoutMasterIdLst>
    <p:handoutMasterId r:id="rId55"/>
  </p:handoutMasterIdLst>
  <p:sldIdLst>
    <p:sldId id="313" r:id="rId12"/>
    <p:sldId id="373" r:id="rId13"/>
    <p:sldId id="372" r:id="rId14"/>
    <p:sldId id="371" r:id="rId15"/>
    <p:sldId id="370" r:id="rId16"/>
    <p:sldId id="369" r:id="rId17"/>
    <p:sldId id="368" r:id="rId18"/>
    <p:sldId id="367" r:id="rId19"/>
    <p:sldId id="366" r:id="rId20"/>
    <p:sldId id="365" r:id="rId21"/>
    <p:sldId id="376" r:id="rId22"/>
    <p:sldId id="325" r:id="rId23"/>
    <p:sldId id="379" r:id="rId24"/>
    <p:sldId id="314" r:id="rId25"/>
    <p:sldId id="377" r:id="rId26"/>
    <p:sldId id="378" r:id="rId27"/>
    <p:sldId id="387" r:id="rId28"/>
    <p:sldId id="361" r:id="rId29"/>
    <p:sldId id="356" r:id="rId30"/>
    <p:sldId id="381" r:id="rId31"/>
    <p:sldId id="359" r:id="rId32"/>
    <p:sldId id="357" r:id="rId33"/>
    <p:sldId id="344" r:id="rId34"/>
    <p:sldId id="364" r:id="rId35"/>
    <p:sldId id="380" r:id="rId36"/>
    <p:sldId id="382" r:id="rId37"/>
    <p:sldId id="363" r:id="rId38"/>
    <p:sldId id="342" r:id="rId39"/>
    <p:sldId id="383" r:id="rId40"/>
    <p:sldId id="389" r:id="rId41"/>
    <p:sldId id="390" r:id="rId42"/>
    <p:sldId id="375" r:id="rId43"/>
    <p:sldId id="385" r:id="rId44"/>
    <p:sldId id="384" r:id="rId45"/>
    <p:sldId id="386" r:id="rId46"/>
    <p:sldId id="346" r:id="rId47"/>
    <p:sldId id="360" r:id="rId48"/>
    <p:sldId id="343" r:id="rId49"/>
    <p:sldId id="329" r:id="rId50"/>
    <p:sldId id="330" r:id="rId51"/>
    <p:sldId id="327" r:id="rId52"/>
    <p:sldId id="328"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E594C-4F14-0439-0C2F-9AE54A0A16B2}" name="Claudia Griffin" initials="CG" userId="S::claudia.gonzalezgriffin@artsandscience.org::f79e91db-314c-49f2-a3a9-40ebb9d68178" providerId="AD"/>
  <p188:author id="{7755AFB6-91D0-8AED-8EFA-D553D3EC9163}" name="Adam Santalla Pierce" initials="AP" userId="S::adam.santalla@artsandscience.org::714dee25-df18-4759-9eda-f149505ace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66FF"/>
    <a:srgbClr val="008000"/>
    <a:srgbClr val="88A44D"/>
    <a:srgbClr val="7A9446"/>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B9C10-FFAD-4255-A935-794E2FCFDC08}" v="70" dt="2024-01-29T16:46:43.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lyn Miller" userId="S::brooklyn.miller@artsandscience.org::073d3c84-65ab-4f31-aa82-c9c5aad2b165" providerId="AD" clId="Web-{482B9C10-FFAD-4255-A935-794E2FCFDC08}"/>
    <pc:docChg chg="addSld delSld modSld">
      <pc:chgData name="Brooklyn Miller" userId="S::brooklyn.miller@artsandscience.org::073d3c84-65ab-4f31-aa82-c9c5aad2b165" providerId="AD" clId="Web-{482B9C10-FFAD-4255-A935-794E2FCFDC08}" dt="2024-01-29T16:46:40.296" v="21"/>
      <pc:docMkLst>
        <pc:docMk/>
      </pc:docMkLst>
      <pc:sldChg chg="add del">
        <pc:chgData name="Brooklyn Miller" userId="S::brooklyn.miller@artsandscience.org::073d3c84-65ab-4f31-aa82-c9c5aad2b165" providerId="AD" clId="Web-{482B9C10-FFAD-4255-A935-794E2FCFDC08}" dt="2024-01-29T16:46:40.296" v="21"/>
        <pc:sldMkLst>
          <pc:docMk/>
          <pc:sldMk cId="0" sldId="329"/>
        </pc:sldMkLst>
      </pc:sldChg>
      <pc:sldChg chg="add del">
        <pc:chgData name="Brooklyn Miller" userId="S::brooklyn.miller@artsandscience.org::073d3c84-65ab-4f31-aa82-c9c5aad2b165" providerId="AD" clId="Web-{482B9C10-FFAD-4255-A935-794E2FCFDC08}" dt="2024-01-29T16:46:38.296" v="20"/>
        <pc:sldMkLst>
          <pc:docMk/>
          <pc:sldMk cId="0" sldId="330"/>
        </pc:sldMkLst>
      </pc:sldChg>
      <pc:sldChg chg="add del">
        <pc:chgData name="Brooklyn Miller" userId="S::brooklyn.miller@artsandscience.org::073d3c84-65ab-4f31-aa82-c9c5aad2b165" providerId="AD" clId="Web-{482B9C10-FFAD-4255-A935-794E2FCFDC08}" dt="2024-01-29T16:46:36.266" v="19"/>
        <pc:sldMkLst>
          <pc:docMk/>
          <pc:sldMk cId="0" sldId="343"/>
        </pc:sldMkLst>
      </pc:sldChg>
      <pc:sldChg chg="mod modShow">
        <pc:chgData name="Brooklyn Miller" userId="S::brooklyn.miller@artsandscience.org::073d3c84-65ab-4f31-aa82-c9c5aad2b165" providerId="AD" clId="Web-{482B9C10-FFAD-4255-A935-794E2FCFDC08}" dt="2024-01-29T16:46:31.999" v="18"/>
        <pc:sldMkLst>
          <pc:docMk/>
          <pc:sldMk cId="0" sldId="346"/>
        </pc:sldMkLst>
      </pc:sldChg>
      <pc:sldChg chg="add del">
        <pc:chgData name="Brooklyn Miller" userId="S::brooklyn.miller@artsandscience.org::073d3c84-65ab-4f31-aa82-c9c5aad2b165" providerId="AD" clId="Web-{482B9C10-FFAD-4255-A935-794E2FCFDC08}" dt="2024-01-29T16:46:21.374" v="14"/>
        <pc:sldMkLst>
          <pc:docMk/>
          <pc:sldMk cId="2820355283" sldId="375"/>
        </pc:sldMkLst>
      </pc:sldChg>
      <pc:sldChg chg="add del">
        <pc:chgData name="Brooklyn Miller" userId="S::brooklyn.miller@artsandscience.org::073d3c84-65ab-4f31-aa82-c9c5aad2b165" providerId="AD" clId="Web-{482B9C10-FFAD-4255-A935-794E2FCFDC08}" dt="2024-01-29T16:46:11.873" v="11"/>
        <pc:sldMkLst>
          <pc:docMk/>
          <pc:sldMk cId="3277953596" sldId="380"/>
        </pc:sldMkLst>
      </pc:sldChg>
      <pc:sldChg chg="add del">
        <pc:chgData name="Brooklyn Miller" userId="S::brooklyn.miller@artsandscience.org::073d3c84-65ab-4f31-aa82-c9c5aad2b165" providerId="AD" clId="Web-{482B9C10-FFAD-4255-A935-794E2FCFDC08}" dt="2024-01-29T16:46:24.921" v="16"/>
        <pc:sldMkLst>
          <pc:docMk/>
          <pc:sldMk cId="1511779967" sldId="384"/>
        </pc:sldMkLst>
      </pc:sldChg>
      <pc:sldChg chg="add del">
        <pc:chgData name="Brooklyn Miller" userId="S::brooklyn.miller@artsandscience.org::073d3c84-65ab-4f31-aa82-c9c5aad2b165" providerId="AD" clId="Web-{482B9C10-FFAD-4255-A935-794E2FCFDC08}" dt="2024-01-29T16:46:23.124" v="15"/>
        <pc:sldMkLst>
          <pc:docMk/>
          <pc:sldMk cId="944025708" sldId="385"/>
        </pc:sldMkLst>
      </pc:sldChg>
      <pc:sldChg chg="add del">
        <pc:chgData name="Brooklyn Miller" userId="S::brooklyn.miller@artsandscience.org::073d3c84-65ab-4f31-aa82-c9c5aad2b165" providerId="AD" clId="Web-{482B9C10-FFAD-4255-A935-794E2FCFDC08}" dt="2024-01-29T16:46:28.358" v="17"/>
        <pc:sldMkLst>
          <pc:docMk/>
          <pc:sldMk cId="305498708" sldId="386"/>
        </pc:sldMkLst>
      </pc:sldChg>
      <pc:sldChg chg="add del">
        <pc:chgData name="Brooklyn Miller" userId="S::brooklyn.miller@artsandscience.org::073d3c84-65ab-4f31-aa82-c9c5aad2b165" providerId="AD" clId="Web-{482B9C10-FFAD-4255-A935-794E2FCFDC08}" dt="2024-01-29T16:46:14.264" v="12"/>
        <pc:sldMkLst>
          <pc:docMk/>
          <pc:sldMk cId="2907863429" sldId="389"/>
        </pc:sldMkLst>
      </pc:sldChg>
      <pc:sldChg chg="add del">
        <pc:chgData name="Brooklyn Miller" userId="S::brooklyn.miller@artsandscience.org::073d3c84-65ab-4f31-aa82-c9c5aad2b165" providerId="AD" clId="Web-{482B9C10-FFAD-4255-A935-794E2FCFDC08}" dt="2024-01-29T16:46:18.733" v="13"/>
        <pc:sldMkLst>
          <pc:docMk/>
          <pc:sldMk cId="2782535736" sldId="390"/>
        </pc:sldMkLst>
      </pc:sldChg>
    </pc:docChg>
  </pc:docChgLst>
  <pc:docChgLst>
    <pc:chgData name="Brooklyn Miller" userId="S::brooklyn.miller@artsandscience.org::073d3c84-65ab-4f31-aa82-c9c5aad2b165" providerId="AD" clId="Web-{13300502-916F-4679-8C36-1CF15DDCEE86}"/>
    <pc:docChg chg="modSld">
      <pc:chgData name="Brooklyn Miller" userId="S::brooklyn.miller@artsandscience.org::073d3c84-65ab-4f31-aa82-c9c5aad2b165" providerId="AD" clId="Web-{13300502-916F-4679-8C36-1CF15DDCEE86}" dt="2024-01-16T19:51:16.168" v="4" actId="20577"/>
      <pc:docMkLst>
        <pc:docMk/>
      </pc:docMkLst>
      <pc:sldChg chg="modSp">
        <pc:chgData name="Brooklyn Miller" userId="S::brooklyn.miller@artsandscience.org::073d3c84-65ab-4f31-aa82-c9c5aad2b165" providerId="AD" clId="Web-{13300502-916F-4679-8C36-1CF15DDCEE86}" dt="2024-01-16T19:51:16.168" v="4" actId="20577"/>
        <pc:sldMkLst>
          <pc:docMk/>
          <pc:sldMk cId="1247579357" sldId="379"/>
        </pc:sldMkLst>
        <pc:spChg chg="mod">
          <ac:chgData name="Brooklyn Miller" userId="S::brooklyn.miller@artsandscience.org::073d3c84-65ab-4f31-aa82-c9c5aad2b165" providerId="AD" clId="Web-{13300502-916F-4679-8C36-1CF15DDCEE86}" dt="2024-01-16T19:51:16.168" v="4" actId="20577"/>
          <ac:spMkLst>
            <pc:docMk/>
            <pc:sldMk cId="1247579357" sldId="379"/>
            <ac:spMk id="9" creationId="{CAE74042-9770-8657-26C3-C2ACEBBB341D}"/>
          </ac:spMkLst>
        </pc:spChg>
      </pc:sldChg>
    </pc:docChg>
  </pc:docChgLst>
  <pc:docChgLst>
    <pc:chgData name="Brooklyn Miller" userId="S::brooklyn.miller@artsandscience.org::073d3c84-65ab-4f31-aa82-c9c5aad2b165" providerId="AD" clId="Web-{7806CBE4-C449-4A13-8247-8BD46177EA1D}"/>
    <pc:docChg chg="modSld">
      <pc:chgData name="Brooklyn Miller" userId="S::brooklyn.miller@artsandscience.org::073d3c84-65ab-4f31-aa82-c9c5aad2b165" providerId="AD" clId="Web-{7806CBE4-C449-4A13-8247-8BD46177EA1D}" dt="2024-01-17T20:33:04.471" v="10"/>
      <pc:docMkLst>
        <pc:docMk/>
      </pc:docMkLst>
      <pc:sldChg chg="mod modShow">
        <pc:chgData name="Brooklyn Miller" userId="S::brooklyn.miller@artsandscience.org::073d3c84-65ab-4f31-aa82-c9c5aad2b165" providerId="AD" clId="Web-{7806CBE4-C449-4A13-8247-8BD46177EA1D}" dt="2024-01-17T20:29:24.359" v="2"/>
        <pc:sldMkLst>
          <pc:docMk/>
          <pc:sldMk cId="0" sldId="329"/>
        </pc:sldMkLst>
      </pc:sldChg>
      <pc:sldChg chg="mod modShow">
        <pc:chgData name="Brooklyn Miller" userId="S::brooklyn.miller@artsandscience.org::073d3c84-65ab-4f31-aa82-c9c5aad2b165" providerId="AD" clId="Web-{7806CBE4-C449-4A13-8247-8BD46177EA1D}" dt="2024-01-17T20:29:19.234" v="1"/>
        <pc:sldMkLst>
          <pc:docMk/>
          <pc:sldMk cId="0" sldId="330"/>
        </pc:sldMkLst>
      </pc:sldChg>
      <pc:sldChg chg="mod modShow">
        <pc:chgData name="Brooklyn Miller" userId="S::brooklyn.miller@artsandscience.org::073d3c84-65ab-4f31-aa82-c9c5aad2b165" providerId="AD" clId="Web-{7806CBE4-C449-4A13-8247-8BD46177EA1D}" dt="2024-01-17T20:29:29.093" v="3"/>
        <pc:sldMkLst>
          <pc:docMk/>
          <pc:sldMk cId="0" sldId="343"/>
        </pc:sldMkLst>
      </pc:sldChg>
      <pc:sldChg chg="mod modShow">
        <pc:chgData name="Brooklyn Miller" userId="S::brooklyn.miller@artsandscience.org::073d3c84-65ab-4f31-aa82-c9c5aad2b165" providerId="AD" clId="Web-{7806CBE4-C449-4A13-8247-8BD46177EA1D}" dt="2024-01-17T20:29:44.921" v="4"/>
        <pc:sldMkLst>
          <pc:docMk/>
          <pc:sldMk cId="0" sldId="346"/>
        </pc:sldMkLst>
      </pc:sldChg>
      <pc:sldChg chg="mod modShow">
        <pc:chgData name="Brooklyn Miller" userId="S::brooklyn.miller@artsandscience.org::073d3c84-65ab-4f31-aa82-c9c5aad2b165" providerId="AD" clId="Web-{7806CBE4-C449-4A13-8247-8BD46177EA1D}" dt="2024-01-17T20:30:07.719" v="8"/>
        <pc:sldMkLst>
          <pc:docMk/>
          <pc:sldMk cId="2820355283" sldId="375"/>
        </pc:sldMkLst>
      </pc:sldChg>
      <pc:sldChg chg="mod modShow">
        <pc:chgData name="Brooklyn Miller" userId="S::brooklyn.miller@artsandscience.org::073d3c84-65ab-4f31-aa82-c9c5aad2b165" providerId="AD" clId="Web-{7806CBE4-C449-4A13-8247-8BD46177EA1D}" dt="2024-01-17T20:28:19.623" v="0"/>
        <pc:sldMkLst>
          <pc:docMk/>
          <pc:sldMk cId="3277953596" sldId="380"/>
        </pc:sldMkLst>
      </pc:sldChg>
      <pc:sldChg chg="mod modShow">
        <pc:chgData name="Brooklyn Miller" userId="S::brooklyn.miller@artsandscience.org::073d3c84-65ab-4f31-aa82-c9c5aad2b165" providerId="AD" clId="Web-{7806CBE4-C449-4A13-8247-8BD46177EA1D}" dt="2024-01-17T20:29:55.140" v="6"/>
        <pc:sldMkLst>
          <pc:docMk/>
          <pc:sldMk cId="1511779967" sldId="384"/>
        </pc:sldMkLst>
      </pc:sldChg>
      <pc:sldChg chg="mod modShow">
        <pc:chgData name="Brooklyn Miller" userId="S::brooklyn.miller@artsandscience.org::073d3c84-65ab-4f31-aa82-c9c5aad2b165" providerId="AD" clId="Web-{7806CBE4-C449-4A13-8247-8BD46177EA1D}" dt="2024-01-17T20:29:59.328" v="7"/>
        <pc:sldMkLst>
          <pc:docMk/>
          <pc:sldMk cId="944025708" sldId="385"/>
        </pc:sldMkLst>
      </pc:sldChg>
      <pc:sldChg chg="mod modShow">
        <pc:chgData name="Brooklyn Miller" userId="S::brooklyn.miller@artsandscience.org::073d3c84-65ab-4f31-aa82-c9c5aad2b165" providerId="AD" clId="Web-{7806CBE4-C449-4A13-8247-8BD46177EA1D}" dt="2024-01-17T20:29:50.953" v="5"/>
        <pc:sldMkLst>
          <pc:docMk/>
          <pc:sldMk cId="305498708" sldId="386"/>
        </pc:sldMkLst>
      </pc:sldChg>
      <pc:sldChg chg="mod modShow">
        <pc:chgData name="Brooklyn Miller" userId="S::brooklyn.miller@artsandscience.org::073d3c84-65ab-4f31-aa82-c9c5aad2b165" providerId="AD" clId="Web-{7806CBE4-C449-4A13-8247-8BD46177EA1D}" dt="2024-01-17T20:33:04.471" v="10"/>
        <pc:sldMkLst>
          <pc:docMk/>
          <pc:sldMk cId="2907863429" sldId="389"/>
        </pc:sldMkLst>
      </pc:sldChg>
      <pc:sldChg chg="mod modShow">
        <pc:chgData name="Brooklyn Miller" userId="S::brooklyn.miller@artsandscience.org::073d3c84-65ab-4f31-aa82-c9c5aad2b165" providerId="AD" clId="Web-{7806CBE4-C449-4A13-8247-8BD46177EA1D}" dt="2024-01-17T20:33:00.799" v="9"/>
        <pc:sldMkLst>
          <pc:docMk/>
          <pc:sldMk cId="2782535736" sldId="390"/>
        </pc:sldMkLst>
      </pc:sldChg>
    </pc:docChg>
  </pc:docChgLst>
  <pc:docChgLst>
    <pc:chgData name="Claudia Griffin" userId="S::claudia.gonzalezgriffin@artsandscience.org::f79e91db-314c-49f2-a3a9-40ebb9d68178" providerId="AD" clId="Web-{BE856702-6F48-1C6D-1A08-FCE99413348E}"/>
    <pc:docChg chg="addSld delSld modSld sldOrd">
      <pc:chgData name="Claudia Griffin" userId="S::claudia.gonzalezgriffin@artsandscience.org::f79e91db-314c-49f2-a3a9-40ebb9d68178" providerId="AD" clId="Web-{BE856702-6F48-1C6D-1A08-FCE99413348E}" dt="2024-01-12T18:00:59.931" v="1578" actId="1076"/>
      <pc:docMkLst>
        <pc:docMk/>
      </pc:docMkLst>
      <pc:sldChg chg="del">
        <pc:chgData name="Claudia Griffin" userId="S::claudia.gonzalezgriffin@artsandscience.org::f79e91db-314c-49f2-a3a9-40ebb9d68178" providerId="AD" clId="Web-{BE856702-6F48-1C6D-1A08-FCE99413348E}" dt="2024-01-10T20:48:36.581" v="0"/>
        <pc:sldMkLst>
          <pc:docMk/>
          <pc:sldMk cId="0" sldId="281"/>
        </pc:sldMkLst>
      </pc:sldChg>
      <pc:sldChg chg="ord">
        <pc:chgData name="Claudia Griffin" userId="S::claudia.gonzalezgriffin@artsandscience.org::f79e91db-314c-49f2-a3a9-40ebb9d68178" providerId="AD" clId="Web-{BE856702-6F48-1C6D-1A08-FCE99413348E}" dt="2024-01-10T20:52:38.576" v="7"/>
        <pc:sldMkLst>
          <pc:docMk/>
          <pc:sldMk cId="0" sldId="314"/>
        </pc:sldMkLst>
      </pc:sldChg>
      <pc:sldChg chg="modSp">
        <pc:chgData name="Claudia Griffin" userId="S::claudia.gonzalezgriffin@artsandscience.org::f79e91db-314c-49f2-a3a9-40ebb9d68178" providerId="AD" clId="Web-{BE856702-6F48-1C6D-1A08-FCE99413348E}" dt="2024-01-11T00:17:01.139" v="1359" actId="1076"/>
        <pc:sldMkLst>
          <pc:docMk/>
          <pc:sldMk cId="0" sldId="325"/>
        </pc:sldMkLst>
        <pc:spChg chg="mod">
          <ac:chgData name="Claudia Griffin" userId="S::claudia.gonzalezgriffin@artsandscience.org::f79e91db-314c-49f2-a3a9-40ebb9d68178" providerId="AD" clId="Web-{BE856702-6F48-1C6D-1A08-FCE99413348E}" dt="2024-01-10T20:49:23.083" v="6" actId="1076"/>
          <ac:spMkLst>
            <pc:docMk/>
            <pc:sldMk cId="0" sldId="325"/>
            <ac:spMk id="9" creationId="{CDF085D2-ED99-4DC6-8BFD-FF0864751665}"/>
          </ac:spMkLst>
        </pc:spChg>
        <pc:spChg chg="mod">
          <ac:chgData name="Claudia Griffin" userId="S::claudia.gonzalezgriffin@artsandscience.org::f79e91db-314c-49f2-a3a9-40ebb9d68178" providerId="AD" clId="Web-{BE856702-6F48-1C6D-1A08-FCE99413348E}" dt="2024-01-11T00:17:01.139" v="1359" actId="1076"/>
          <ac:spMkLst>
            <pc:docMk/>
            <pc:sldMk cId="0" sldId="325"/>
            <ac:spMk id="11" creationId="{8EFEA4BA-3D96-14CC-EB99-FA3D4449907E}"/>
          </ac:spMkLst>
        </pc:spChg>
        <pc:picChg chg="mod">
          <ac:chgData name="Claudia Griffin" userId="S::claudia.gonzalezgriffin@artsandscience.org::f79e91db-314c-49f2-a3a9-40ebb9d68178" providerId="AD" clId="Web-{BE856702-6F48-1C6D-1A08-FCE99413348E}" dt="2024-01-11T00:16:49.233" v="1358" actId="1076"/>
          <ac:picMkLst>
            <pc:docMk/>
            <pc:sldMk cId="0" sldId="325"/>
            <ac:picMk id="3" creationId="{178FB295-D41C-E240-3EC9-4B53781FDC75}"/>
          </ac:picMkLst>
        </pc:picChg>
      </pc:sldChg>
      <pc:sldChg chg="modSp">
        <pc:chgData name="Claudia Griffin" userId="S::claudia.gonzalezgriffin@artsandscience.org::f79e91db-314c-49f2-a3a9-40ebb9d68178" providerId="AD" clId="Web-{BE856702-6F48-1C6D-1A08-FCE99413348E}" dt="2024-01-12T17:21:54.104" v="1429" actId="20577"/>
        <pc:sldMkLst>
          <pc:docMk/>
          <pc:sldMk cId="0" sldId="329"/>
        </pc:sldMkLst>
        <pc:spChg chg="mod">
          <ac:chgData name="Claudia Griffin" userId="S::claudia.gonzalezgriffin@artsandscience.org::f79e91db-314c-49f2-a3a9-40ebb9d68178" providerId="AD" clId="Web-{BE856702-6F48-1C6D-1A08-FCE99413348E}" dt="2024-01-10T23:37:01.574" v="972" actId="20577"/>
          <ac:spMkLst>
            <pc:docMk/>
            <pc:sldMk cId="0" sldId="329"/>
            <ac:spMk id="9" creationId="{E63674D6-799F-4D9D-9EF5-235B90C2B9C3}"/>
          </ac:spMkLst>
        </pc:spChg>
        <pc:spChg chg="mod">
          <ac:chgData name="Claudia Griffin" userId="S::claudia.gonzalezgriffin@artsandscience.org::f79e91db-314c-49f2-a3a9-40ebb9d68178" providerId="AD" clId="Web-{BE856702-6F48-1C6D-1A08-FCE99413348E}" dt="2024-01-12T17:21:54.104" v="1429" actId="20577"/>
          <ac:spMkLst>
            <pc:docMk/>
            <pc:sldMk cId="0" sldId="329"/>
            <ac:spMk id="13" creationId="{FFEC91EB-FD42-4AD5-AF7D-38515D64337B}"/>
          </ac:spMkLst>
        </pc:spChg>
        <pc:picChg chg="mod">
          <ac:chgData name="Claudia Griffin" userId="S::claudia.gonzalezgriffin@artsandscience.org::f79e91db-314c-49f2-a3a9-40ebb9d68178" providerId="AD" clId="Web-{BE856702-6F48-1C6D-1A08-FCE99413348E}" dt="2024-01-10T23:36:04.026" v="957" actId="1076"/>
          <ac:picMkLst>
            <pc:docMk/>
            <pc:sldMk cId="0" sldId="329"/>
            <ac:picMk id="2" creationId="{75EF61AC-F986-9533-0957-25D2FBDA5CAD}"/>
          </ac:picMkLst>
        </pc:picChg>
        <pc:picChg chg="mod">
          <ac:chgData name="Claudia Griffin" userId="S::claudia.gonzalezgriffin@artsandscience.org::f79e91db-314c-49f2-a3a9-40ebb9d68178" providerId="AD" clId="Web-{BE856702-6F48-1C6D-1A08-FCE99413348E}" dt="2024-01-10T23:38:10.748" v="982" actId="1076"/>
          <ac:picMkLst>
            <pc:docMk/>
            <pc:sldMk cId="0" sldId="329"/>
            <ac:picMk id="3" creationId="{74A0106F-6C4F-AA50-D9F3-3B7AB5EA3910}"/>
          </ac:picMkLst>
        </pc:picChg>
      </pc:sldChg>
      <pc:sldChg chg="del">
        <pc:chgData name="Claudia Griffin" userId="S::claudia.gonzalezgriffin@artsandscience.org::f79e91db-314c-49f2-a3a9-40ebb9d68178" providerId="AD" clId="Web-{BE856702-6F48-1C6D-1A08-FCE99413348E}" dt="2024-01-12T17:17:15.775" v="1422"/>
        <pc:sldMkLst>
          <pc:docMk/>
          <pc:sldMk cId="0" sldId="339"/>
        </pc:sldMkLst>
      </pc:sldChg>
      <pc:sldChg chg="modSp del ord">
        <pc:chgData name="Claudia Griffin" userId="S::claudia.gonzalezgriffin@artsandscience.org::f79e91db-314c-49f2-a3a9-40ebb9d68178" providerId="AD" clId="Web-{BE856702-6F48-1C6D-1A08-FCE99413348E}" dt="2024-01-12T17:48:20.480" v="1534"/>
        <pc:sldMkLst>
          <pc:docMk/>
          <pc:sldMk cId="0" sldId="340"/>
        </pc:sldMkLst>
        <pc:spChg chg="mod">
          <ac:chgData name="Claudia Griffin" userId="S::claudia.gonzalezgriffin@artsandscience.org::f79e91db-314c-49f2-a3a9-40ebb9d68178" providerId="AD" clId="Web-{BE856702-6F48-1C6D-1A08-FCE99413348E}" dt="2024-01-12T17:45:59.846" v="1512" actId="20577"/>
          <ac:spMkLst>
            <pc:docMk/>
            <pc:sldMk cId="0" sldId="340"/>
            <ac:spMk id="13" creationId="{AD6816DD-E2B4-4FD3-AB9E-8A5E79553EEA}"/>
          </ac:spMkLst>
        </pc:spChg>
      </pc:sldChg>
      <pc:sldChg chg="modSp ord">
        <pc:chgData name="Claudia Griffin" userId="S::claudia.gonzalezgriffin@artsandscience.org::f79e91db-314c-49f2-a3a9-40ebb9d68178" providerId="AD" clId="Web-{BE856702-6F48-1C6D-1A08-FCE99413348E}" dt="2024-01-10T23:12:50.012" v="845" actId="20577"/>
        <pc:sldMkLst>
          <pc:docMk/>
          <pc:sldMk cId="0" sldId="342"/>
        </pc:sldMkLst>
        <pc:spChg chg="mod">
          <ac:chgData name="Claudia Griffin" userId="S::claudia.gonzalezgriffin@artsandscience.org::f79e91db-314c-49f2-a3a9-40ebb9d68178" providerId="AD" clId="Web-{BE856702-6F48-1C6D-1A08-FCE99413348E}" dt="2024-01-10T23:12:50.012" v="845" actId="20577"/>
          <ac:spMkLst>
            <pc:docMk/>
            <pc:sldMk cId="0" sldId="342"/>
            <ac:spMk id="13" creationId="{BF125E2F-8A18-4C2A-A1B8-0767C4E42652}"/>
          </ac:spMkLst>
        </pc:spChg>
      </pc:sldChg>
      <pc:sldChg chg="ord">
        <pc:chgData name="Claudia Griffin" userId="S::claudia.gonzalezgriffin@artsandscience.org::f79e91db-314c-49f2-a3a9-40ebb9d68178" providerId="AD" clId="Web-{BE856702-6F48-1C6D-1A08-FCE99413348E}" dt="2024-01-12T17:21:34.118" v="1427"/>
        <pc:sldMkLst>
          <pc:docMk/>
          <pc:sldMk cId="0" sldId="343"/>
        </pc:sldMkLst>
      </pc:sldChg>
      <pc:sldChg chg="addSp delSp modSp ord">
        <pc:chgData name="Claudia Griffin" userId="S::claudia.gonzalezgriffin@artsandscience.org::f79e91db-314c-49f2-a3a9-40ebb9d68178" providerId="AD" clId="Web-{BE856702-6F48-1C6D-1A08-FCE99413348E}" dt="2024-01-12T17:59:37.411" v="1573" actId="14100"/>
        <pc:sldMkLst>
          <pc:docMk/>
          <pc:sldMk cId="0" sldId="344"/>
        </pc:sldMkLst>
        <pc:spChg chg="mod">
          <ac:chgData name="Claudia Griffin" userId="S::claudia.gonzalezgriffin@artsandscience.org::f79e91db-314c-49f2-a3a9-40ebb9d68178" providerId="AD" clId="Web-{BE856702-6F48-1C6D-1A08-FCE99413348E}" dt="2024-01-12T17:59:37.411" v="1573" actId="14100"/>
          <ac:spMkLst>
            <pc:docMk/>
            <pc:sldMk cId="0" sldId="344"/>
            <ac:spMk id="13" creationId="{213F78C6-348F-4BBE-B9FC-11AD275D85D6}"/>
          </ac:spMkLst>
        </pc:spChg>
        <pc:graphicFrameChg chg="add del mod">
          <ac:chgData name="Claudia Griffin" userId="S::claudia.gonzalezgriffin@artsandscience.org::f79e91db-314c-49f2-a3a9-40ebb9d68178" providerId="AD" clId="Web-{BE856702-6F48-1C6D-1A08-FCE99413348E}" dt="2024-01-10T23:24:02.730" v="898"/>
          <ac:graphicFrameMkLst>
            <pc:docMk/>
            <pc:sldMk cId="0" sldId="344"/>
            <ac:graphicFrameMk id="6" creationId="{D3BF82C9-7235-418E-C569-1F46ECB3C36B}"/>
          </ac:graphicFrameMkLst>
        </pc:graphicFrameChg>
        <pc:picChg chg="del">
          <ac:chgData name="Claudia Griffin" userId="S::claudia.gonzalezgriffin@artsandscience.org::f79e91db-314c-49f2-a3a9-40ebb9d68178" providerId="AD" clId="Web-{BE856702-6F48-1C6D-1A08-FCE99413348E}" dt="2024-01-10T23:21:30.133" v="896"/>
          <ac:picMkLst>
            <pc:docMk/>
            <pc:sldMk cId="0" sldId="344"/>
            <ac:picMk id="3" creationId="{76F6B687-6F89-392E-68CE-69C3C097F6D6}"/>
          </ac:picMkLst>
        </pc:picChg>
      </pc:sldChg>
      <pc:sldChg chg="del">
        <pc:chgData name="Claudia Griffin" userId="S::claudia.gonzalezgriffin@artsandscience.org::f79e91db-314c-49f2-a3a9-40ebb9d68178" providerId="AD" clId="Web-{BE856702-6F48-1C6D-1A08-FCE99413348E}" dt="2024-01-10T21:43:46.043" v="143"/>
        <pc:sldMkLst>
          <pc:docMk/>
          <pc:sldMk cId="1124888180" sldId="354"/>
        </pc:sldMkLst>
      </pc:sldChg>
      <pc:sldChg chg="modSp ord">
        <pc:chgData name="Claudia Griffin" userId="S::claudia.gonzalezgriffin@artsandscience.org::f79e91db-314c-49f2-a3a9-40ebb9d68178" providerId="AD" clId="Web-{BE856702-6F48-1C6D-1A08-FCE99413348E}" dt="2024-01-12T17:50:49.864" v="1539"/>
        <pc:sldMkLst>
          <pc:docMk/>
          <pc:sldMk cId="2589768441" sldId="356"/>
        </pc:sldMkLst>
        <pc:spChg chg="mod">
          <ac:chgData name="Claudia Griffin" userId="S::claudia.gonzalezgriffin@artsandscience.org::f79e91db-314c-49f2-a3a9-40ebb9d68178" providerId="AD" clId="Web-{BE856702-6F48-1C6D-1A08-FCE99413348E}" dt="2024-01-12T17:47:06.429" v="1525" actId="1076"/>
          <ac:spMkLst>
            <pc:docMk/>
            <pc:sldMk cId="2589768441" sldId="356"/>
            <ac:spMk id="9" creationId="{B0E676FA-363A-499B-90BD-C82E29568BE8}"/>
          </ac:spMkLst>
        </pc:spChg>
        <pc:spChg chg="mod">
          <ac:chgData name="Claudia Griffin" userId="S::claudia.gonzalezgriffin@artsandscience.org::f79e91db-314c-49f2-a3a9-40ebb9d68178" providerId="AD" clId="Web-{BE856702-6F48-1C6D-1A08-FCE99413348E}" dt="2024-01-12T17:47:58.635" v="1533" actId="14100"/>
          <ac:spMkLst>
            <pc:docMk/>
            <pc:sldMk cId="2589768441" sldId="356"/>
            <ac:spMk id="13" creationId="{E99EBAB4-17A7-45C7-B9FF-666D3EC202E8}"/>
          </ac:spMkLst>
        </pc:spChg>
        <pc:picChg chg="mod">
          <ac:chgData name="Claudia Griffin" userId="S::claudia.gonzalezgriffin@artsandscience.org::f79e91db-314c-49f2-a3a9-40ebb9d68178" providerId="AD" clId="Web-{BE856702-6F48-1C6D-1A08-FCE99413348E}" dt="2024-01-12T17:47:02.913" v="1524" actId="1076"/>
          <ac:picMkLst>
            <pc:docMk/>
            <pc:sldMk cId="2589768441" sldId="356"/>
            <ac:picMk id="2" creationId="{99EF6957-E39E-2F65-04F9-958A230DD004}"/>
          </ac:picMkLst>
        </pc:picChg>
        <pc:picChg chg="mod">
          <ac:chgData name="Claudia Griffin" userId="S::claudia.gonzalezgriffin@artsandscience.org::f79e91db-314c-49f2-a3a9-40ebb9d68178" providerId="AD" clId="Web-{BE856702-6F48-1C6D-1A08-FCE99413348E}" dt="2024-01-10T22:09:20.809" v="416" actId="1076"/>
          <ac:picMkLst>
            <pc:docMk/>
            <pc:sldMk cId="2589768441" sldId="356"/>
            <ac:picMk id="62468" creationId="{A43DEB2F-A87F-4F44-B97F-756FD4337FDA}"/>
          </ac:picMkLst>
        </pc:picChg>
      </pc:sldChg>
      <pc:sldChg chg="delSp modSp ord">
        <pc:chgData name="Claudia Griffin" userId="S::claudia.gonzalezgriffin@artsandscience.org::f79e91db-314c-49f2-a3a9-40ebb9d68178" providerId="AD" clId="Web-{BE856702-6F48-1C6D-1A08-FCE99413348E}" dt="2024-01-12T17:48:56.654" v="1537"/>
        <pc:sldMkLst>
          <pc:docMk/>
          <pc:sldMk cId="3203795458" sldId="357"/>
        </pc:sldMkLst>
        <pc:spChg chg="mod">
          <ac:chgData name="Claudia Griffin" userId="S::claudia.gonzalezgriffin@artsandscience.org::f79e91db-314c-49f2-a3a9-40ebb9d68178" providerId="AD" clId="Web-{BE856702-6F48-1C6D-1A08-FCE99413348E}" dt="2024-01-12T13:32:38.922" v="1419" actId="20577"/>
          <ac:spMkLst>
            <pc:docMk/>
            <pc:sldMk cId="3203795458" sldId="357"/>
            <ac:spMk id="5" creationId="{5B932279-8BC7-4A08-073F-A78EAF5D3545}"/>
          </ac:spMkLst>
        </pc:spChg>
        <pc:spChg chg="mod">
          <ac:chgData name="Claudia Griffin" userId="S::claudia.gonzalezgriffin@artsandscience.org::f79e91db-314c-49f2-a3a9-40ebb9d68178" providerId="AD" clId="Web-{BE856702-6F48-1C6D-1A08-FCE99413348E}" dt="2024-01-10T23:16:00.392" v="863" actId="1076"/>
          <ac:spMkLst>
            <pc:docMk/>
            <pc:sldMk cId="3203795458" sldId="357"/>
            <ac:spMk id="9" creationId="{B0E676FA-363A-499B-90BD-C82E29568BE8}"/>
          </ac:spMkLst>
        </pc:spChg>
        <pc:picChg chg="mod">
          <ac:chgData name="Claudia Griffin" userId="S::claudia.gonzalezgriffin@artsandscience.org::f79e91db-314c-49f2-a3a9-40ebb9d68178" providerId="AD" clId="Web-{BE856702-6F48-1C6D-1A08-FCE99413348E}" dt="2024-01-10T23:15:53.095" v="862" actId="1076"/>
          <ac:picMkLst>
            <pc:docMk/>
            <pc:sldMk cId="3203795458" sldId="357"/>
            <ac:picMk id="2" creationId="{C8285BBE-233B-BFCE-8F9D-FE2ABE7B2F67}"/>
          </ac:picMkLst>
        </pc:picChg>
        <pc:picChg chg="del mod">
          <ac:chgData name="Claudia Griffin" userId="S::claudia.gonzalezgriffin@artsandscience.org::f79e91db-314c-49f2-a3a9-40ebb9d68178" providerId="AD" clId="Web-{BE856702-6F48-1C6D-1A08-FCE99413348E}" dt="2024-01-10T23:16:03.736" v="865"/>
          <ac:picMkLst>
            <pc:docMk/>
            <pc:sldMk cId="3203795458" sldId="357"/>
            <ac:picMk id="3" creationId="{E7D474E5-BABB-6702-4E08-9E0FBC8EAA48}"/>
          </ac:picMkLst>
        </pc:picChg>
      </pc:sldChg>
      <pc:sldChg chg="delSp modSp">
        <pc:chgData name="Claudia Griffin" userId="S::claudia.gonzalezgriffin@artsandscience.org::f79e91db-314c-49f2-a3a9-40ebb9d68178" providerId="AD" clId="Web-{BE856702-6F48-1C6D-1A08-FCE99413348E}" dt="2024-01-11T00:21:55.334" v="1387" actId="20577"/>
        <pc:sldMkLst>
          <pc:docMk/>
          <pc:sldMk cId="3918696632" sldId="358"/>
        </pc:sldMkLst>
        <pc:spChg chg="mod">
          <ac:chgData name="Claudia Griffin" userId="S::claudia.gonzalezgriffin@artsandscience.org::f79e91db-314c-49f2-a3a9-40ebb9d68178" providerId="AD" clId="Web-{BE856702-6F48-1C6D-1A08-FCE99413348E}" dt="2024-01-11T00:21:55.334" v="1387" actId="20577"/>
          <ac:spMkLst>
            <pc:docMk/>
            <pc:sldMk cId="3918696632" sldId="358"/>
            <ac:spMk id="5" creationId="{DC9EB7C8-A19F-3DC8-215D-AA53314C899E}"/>
          </ac:spMkLst>
        </pc:spChg>
        <pc:spChg chg="del mod">
          <ac:chgData name="Claudia Griffin" userId="S::claudia.gonzalezgriffin@artsandscience.org::f79e91db-314c-49f2-a3a9-40ebb9d68178" providerId="AD" clId="Web-{BE856702-6F48-1C6D-1A08-FCE99413348E}" dt="2024-01-10T23:03:17.078" v="780"/>
          <ac:spMkLst>
            <pc:docMk/>
            <pc:sldMk cId="3918696632" sldId="358"/>
            <ac:spMk id="13" creationId="{E99EBAB4-17A7-45C7-B9FF-666D3EC202E8}"/>
          </ac:spMkLst>
        </pc:spChg>
      </pc:sldChg>
      <pc:sldChg chg="modSp ord">
        <pc:chgData name="Claudia Griffin" userId="S::claudia.gonzalezgriffin@artsandscience.org::f79e91db-314c-49f2-a3a9-40ebb9d68178" providerId="AD" clId="Web-{BE856702-6F48-1C6D-1A08-FCE99413348E}" dt="2024-01-12T17:54:43.815" v="1544"/>
        <pc:sldMkLst>
          <pc:docMk/>
          <pc:sldMk cId="3950993744" sldId="359"/>
        </pc:sldMkLst>
        <pc:spChg chg="mod">
          <ac:chgData name="Claudia Griffin" userId="S::claudia.gonzalezgriffin@artsandscience.org::f79e91db-314c-49f2-a3a9-40ebb9d68178" providerId="AD" clId="Web-{BE856702-6F48-1C6D-1A08-FCE99413348E}" dt="2024-01-10T22:55:49.772" v="734" actId="20577"/>
          <ac:spMkLst>
            <pc:docMk/>
            <pc:sldMk cId="3950993744" sldId="359"/>
            <ac:spMk id="5" creationId="{DC9EB7C8-A19F-3DC8-215D-AA53314C899E}"/>
          </ac:spMkLst>
        </pc:spChg>
      </pc:sldChg>
      <pc:sldChg chg="modSp">
        <pc:chgData name="Claudia Griffin" userId="S::claudia.gonzalezgriffin@artsandscience.org::f79e91db-314c-49f2-a3a9-40ebb9d68178" providerId="AD" clId="Web-{BE856702-6F48-1C6D-1A08-FCE99413348E}" dt="2024-01-11T00:19:03.657" v="1376" actId="20577"/>
        <pc:sldMkLst>
          <pc:docMk/>
          <pc:sldMk cId="1609117192" sldId="361"/>
        </pc:sldMkLst>
        <pc:spChg chg="mod">
          <ac:chgData name="Claudia Griffin" userId="S::claudia.gonzalezgriffin@artsandscience.org::f79e91db-314c-49f2-a3a9-40ebb9d68178" providerId="AD" clId="Web-{BE856702-6F48-1C6D-1A08-FCE99413348E}" dt="2024-01-11T00:19:03.657" v="1376" actId="20577"/>
          <ac:spMkLst>
            <pc:docMk/>
            <pc:sldMk cId="1609117192" sldId="361"/>
            <ac:spMk id="9" creationId="{5DE7FC65-BED9-4729-BF1F-532E99FA30B2}"/>
          </ac:spMkLst>
        </pc:spChg>
      </pc:sldChg>
      <pc:sldChg chg="addSp modSp del">
        <pc:chgData name="Claudia Griffin" userId="S::claudia.gonzalezgriffin@artsandscience.org::f79e91db-314c-49f2-a3a9-40ebb9d68178" providerId="AD" clId="Web-{BE856702-6F48-1C6D-1A08-FCE99413348E}" dt="2024-01-12T17:19:42.830" v="1423"/>
        <pc:sldMkLst>
          <pc:docMk/>
          <pc:sldMk cId="1171337520" sldId="362"/>
        </pc:sldMkLst>
        <pc:spChg chg="mod">
          <ac:chgData name="Claudia Griffin" userId="S::claudia.gonzalezgriffin@artsandscience.org::f79e91db-314c-49f2-a3a9-40ebb9d68178" providerId="AD" clId="Web-{BE856702-6F48-1C6D-1A08-FCE99413348E}" dt="2024-01-11T00:22:17.678" v="1389" actId="20577"/>
          <ac:spMkLst>
            <pc:docMk/>
            <pc:sldMk cId="1171337520" sldId="362"/>
            <ac:spMk id="5" creationId="{DC9EB7C8-A19F-3DC8-215D-AA53314C899E}"/>
          </ac:spMkLst>
        </pc:spChg>
        <pc:spChg chg="mod">
          <ac:chgData name="Claudia Griffin" userId="S::claudia.gonzalezgriffin@artsandscience.org::f79e91db-314c-49f2-a3a9-40ebb9d68178" providerId="AD" clId="Web-{BE856702-6F48-1C6D-1A08-FCE99413348E}" dt="2024-01-10T23:07:25.396" v="816" actId="1076"/>
          <ac:spMkLst>
            <pc:docMk/>
            <pc:sldMk cId="1171337520" sldId="362"/>
            <ac:spMk id="9" creationId="{B0E676FA-363A-499B-90BD-C82E29568BE8}"/>
          </ac:spMkLst>
        </pc:spChg>
        <pc:picChg chg="mod">
          <ac:chgData name="Claudia Griffin" userId="S::claudia.gonzalezgriffin@artsandscience.org::f79e91db-314c-49f2-a3a9-40ebb9d68178" providerId="AD" clId="Web-{BE856702-6F48-1C6D-1A08-FCE99413348E}" dt="2024-01-10T23:07:30.552" v="817" actId="1076"/>
          <ac:picMkLst>
            <pc:docMk/>
            <pc:sldMk cId="1171337520" sldId="362"/>
            <ac:picMk id="2" creationId="{C8285BBE-233B-BFCE-8F9D-FE2ABE7B2F67}"/>
          </ac:picMkLst>
        </pc:picChg>
        <pc:picChg chg="add mod">
          <ac:chgData name="Claudia Griffin" userId="S::claudia.gonzalezgriffin@artsandscience.org::f79e91db-314c-49f2-a3a9-40ebb9d68178" providerId="AD" clId="Web-{BE856702-6F48-1C6D-1A08-FCE99413348E}" dt="2024-01-10T23:07:20.177" v="815" actId="1076"/>
          <ac:picMkLst>
            <pc:docMk/>
            <pc:sldMk cId="1171337520" sldId="362"/>
            <ac:picMk id="4" creationId="{6C0DCE05-68D2-CF1B-1932-43D9B2971B83}"/>
          </ac:picMkLst>
        </pc:picChg>
      </pc:sldChg>
      <pc:sldChg chg="delSp modSp ord">
        <pc:chgData name="Claudia Griffin" userId="S::claudia.gonzalezgriffin@artsandscience.org::f79e91db-314c-49f2-a3a9-40ebb9d68178" providerId="AD" clId="Web-{BE856702-6F48-1C6D-1A08-FCE99413348E}" dt="2024-01-12T17:59:09.097" v="1571"/>
        <pc:sldMkLst>
          <pc:docMk/>
          <pc:sldMk cId="2326956615" sldId="364"/>
        </pc:sldMkLst>
        <pc:spChg chg="mod">
          <ac:chgData name="Claudia Griffin" userId="S::claudia.gonzalezgriffin@artsandscience.org::f79e91db-314c-49f2-a3a9-40ebb9d68178" providerId="AD" clId="Web-{BE856702-6F48-1C6D-1A08-FCE99413348E}" dt="2024-01-10T23:20:42.382" v="895" actId="20577"/>
          <ac:spMkLst>
            <pc:docMk/>
            <pc:sldMk cId="2326956615" sldId="364"/>
            <ac:spMk id="5" creationId="{5B932279-8BC7-4A08-073F-A78EAF5D3545}"/>
          </ac:spMkLst>
        </pc:spChg>
        <pc:spChg chg="mod">
          <ac:chgData name="Claudia Griffin" userId="S::claudia.gonzalezgriffin@artsandscience.org::f79e91db-314c-49f2-a3a9-40ebb9d68178" providerId="AD" clId="Web-{BE856702-6F48-1C6D-1A08-FCE99413348E}" dt="2024-01-10T23:19:42.069" v="881" actId="1076"/>
          <ac:spMkLst>
            <pc:docMk/>
            <pc:sldMk cId="2326956615" sldId="364"/>
            <ac:spMk id="9" creationId="{B0E676FA-363A-499B-90BD-C82E29568BE8}"/>
          </ac:spMkLst>
        </pc:spChg>
        <pc:picChg chg="mod">
          <ac:chgData name="Claudia Griffin" userId="S::claudia.gonzalezgriffin@artsandscience.org::f79e91db-314c-49f2-a3a9-40ebb9d68178" providerId="AD" clId="Web-{BE856702-6F48-1C6D-1A08-FCE99413348E}" dt="2024-01-10T23:19:34.053" v="880" actId="1076"/>
          <ac:picMkLst>
            <pc:docMk/>
            <pc:sldMk cId="2326956615" sldId="364"/>
            <ac:picMk id="2" creationId="{C8285BBE-233B-BFCE-8F9D-FE2ABE7B2F67}"/>
          </ac:picMkLst>
        </pc:picChg>
        <pc:picChg chg="del">
          <ac:chgData name="Claudia Griffin" userId="S::claudia.gonzalezgriffin@artsandscience.org::f79e91db-314c-49f2-a3a9-40ebb9d68178" providerId="AD" clId="Web-{BE856702-6F48-1C6D-1A08-FCE99413348E}" dt="2024-01-10T23:20:16.866" v="887"/>
          <ac:picMkLst>
            <pc:docMk/>
            <pc:sldMk cId="2326956615" sldId="364"/>
            <ac:picMk id="3" creationId="{E7D474E5-BABB-6702-4E08-9E0FBC8EAA48}"/>
          </ac:picMkLst>
        </pc:picChg>
      </pc:sldChg>
      <pc:sldChg chg="modSp">
        <pc:chgData name="Claudia Griffin" userId="S::claudia.gonzalezgriffin@artsandscience.org::f79e91db-314c-49f2-a3a9-40ebb9d68178" providerId="AD" clId="Web-{BE856702-6F48-1C6D-1A08-FCE99413348E}" dt="2024-01-11T00:14:50.949" v="1350" actId="1076"/>
        <pc:sldMkLst>
          <pc:docMk/>
          <pc:sldMk cId="3139832207" sldId="371"/>
        </pc:sldMkLst>
        <pc:spChg chg="mod">
          <ac:chgData name="Claudia Griffin" userId="S::claudia.gonzalezgriffin@artsandscience.org::f79e91db-314c-49f2-a3a9-40ebb9d68178" providerId="AD" clId="Web-{BE856702-6F48-1C6D-1A08-FCE99413348E}" dt="2024-01-11T00:14:50.949" v="1350" actId="1076"/>
          <ac:spMkLst>
            <pc:docMk/>
            <pc:sldMk cId="3139832207" sldId="371"/>
            <ac:spMk id="2" creationId="{00000000-0000-0000-0000-000000000000}"/>
          </ac:spMkLst>
        </pc:spChg>
        <pc:spChg chg="mod">
          <ac:chgData name="Claudia Griffin" userId="S::claudia.gonzalezgriffin@artsandscience.org::f79e91db-314c-49f2-a3a9-40ebb9d68178" providerId="AD" clId="Web-{BE856702-6F48-1C6D-1A08-FCE99413348E}" dt="2024-01-11T00:14:43.636" v="1349" actId="1076"/>
          <ac:spMkLst>
            <pc:docMk/>
            <pc:sldMk cId="3139832207" sldId="371"/>
            <ac:spMk id="6" creationId="{361C9051-E869-1A43-475E-60FE8FE23111}"/>
          </ac:spMkLst>
        </pc:spChg>
      </pc:sldChg>
      <pc:sldChg chg="modSp">
        <pc:chgData name="Claudia Griffin" userId="S::claudia.gonzalezgriffin@artsandscience.org::f79e91db-314c-49f2-a3a9-40ebb9d68178" providerId="AD" clId="Web-{BE856702-6F48-1C6D-1A08-FCE99413348E}" dt="2024-01-10T23:47:03.993" v="1061" actId="1076"/>
        <pc:sldMkLst>
          <pc:docMk/>
          <pc:sldMk cId="3519522889" sldId="374"/>
        </pc:sldMkLst>
        <pc:spChg chg="mod">
          <ac:chgData name="Claudia Griffin" userId="S::claudia.gonzalezgriffin@artsandscience.org::f79e91db-314c-49f2-a3a9-40ebb9d68178" providerId="AD" clId="Web-{BE856702-6F48-1C6D-1A08-FCE99413348E}" dt="2024-01-10T23:47:03.993" v="1061" actId="1076"/>
          <ac:spMkLst>
            <pc:docMk/>
            <pc:sldMk cId="3519522889" sldId="374"/>
            <ac:spMk id="5" creationId="{2690FE70-87E5-4F5C-6D93-D1A2B3C77C34}"/>
          </ac:spMkLst>
        </pc:spChg>
        <pc:spChg chg="mod">
          <ac:chgData name="Claudia Griffin" userId="S::claudia.gonzalezgriffin@artsandscience.org::f79e91db-314c-49f2-a3a9-40ebb9d68178" providerId="AD" clId="Web-{BE856702-6F48-1C6D-1A08-FCE99413348E}" dt="2024-01-10T23:46:55.930" v="1060" actId="1076"/>
          <ac:spMkLst>
            <pc:docMk/>
            <pc:sldMk cId="3519522889" sldId="374"/>
            <ac:spMk id="6" creationId="{B7208C85-55D7-4184-51BB-63849A1B0380}"/>
          </ac:spMkLst>
        </pc:spChg>
        <pc:picChg chg="mod">
          <ac:chgData name="Claudia Griffin" userId="S::claudia.gonzalezgriffin@artsandscience.org::f79e91db-314c-49f2-a3a9-40ebb9d68178" providerId="AD" clId="Web-{BE856702-6F48-1C6D-1A08-FCE99413348E}" dt="2024-01-10T23:39:45.484" v="995" actId="1076"/>
          <ac:picMkLst>
            <pc:docMk/>
            <pc:sldMk cId="3519522889" sldId="374"/>
            <ac:picMk id="8" creationId="{99C09D0B-751A-EF56-36F6-8E1BD3DA19EF}"/>
          </ac:picMkLst>
        </pc:picChg>
      </pc:sldChg>
      <pc:sldChg chg="addSp modSp ord">
        <pc:chgData name="Claudia Griffin" userId="S::claudia.gonzalezgriffin@artsandscience.org::f79e91db-314c-49f2-a3a9-40ebb9d68178" providerId="AD" clId="Web-{BE856702-6F48-1C6D-1A08-FCE99413348E}" dt="2024-01-12T17:56:20.852" v="1555" actId="20577"/>
        <pc:sldMkLst>
          <pc:docMk/>
          <pc:sldMk cId="2820355283" sldId="375"/>
        </pc:sldMkLst>
        <pc:spChg chg="mod">
          <ac:chgData name="Claudia Griffin" userId="S::claudia.gonzalezgriffin@artsandscience.org::f79e91db-314c-49f2-a3a9-40ebb9d68178" providerId="AD" clId="Web-{BE856702-6F48-1C6D-1A08-FCE99413348E}" dt="2024-01-12T17:56:20.852" v="1555" actId="20577"/>
          <ac:spMkLst>
            <pc:docMk/>
            <pc:sldMk cId="2820355283" sldId="375"/>
            <ac:spMk id="5" creationId="{2690FE70-87E5-4F5C-6D93-D1A2B3C77C34}"/>
          </ac:spMkLst>
        </pc:spChg>
        <pc:spChg chg="mod">
          <ac:chgData name="Claudia Griffin" userId="S::claudia.gonzalezgriffin@artsandscience.org::f79e91db-314c-49f2-a3a9-40ebb9d68178" providerId="AD" clId="Web-{BE856702-6F48-1C6D-1A08-FCE99413348E}" dt="2024-01-11T00:08:46.098" v="1286" actId="1076"/>
          <ac:spMkLst>
            <pc:docMk/>
            <pc:sldMk cId="2820355283" sldId="375"/>
            <ac:spMk id="6" creationId="{B7208C85-55D7-4184-51BB-63849A1B0380}"/>
          </ac:spMkLst>
        </pc:spChg>
        <pc:picChg chg="add mod">
          <ac:chgData name="Claudia Griffin" userId="S::claudia.gonzalezgriffin@artsandscience.org::f79e91db-314c-49f2-a3a9-40ebb9d68178" providerId="AD" clId="Web-{BE856702-6F48-1C6D-1A08-FCE99413348E}" dt="2024-01-10T23:58:23.554" v="1156" actId="1076"/>
          <ac:picMkLst>
            <pc:docMk/>
            <pc:sldMk cId="2820355283" sldId="375"/>
            <ac:picMk id="3" creationId="{DF7F789E-84D8-5D4E-A368-6557DF4ACEB3}"/>
          </ac:picMkLst>
        </pc:picChg>
      </pc:sldChg>
      <pc:sldChg chg="modSp">
        <pc:chgData name="Claudia Griffin" userId="S::claudia.gonzalezgriffin@artsandscience.org::f79e91db-314c-49f2-a3a9-40ebb9d68178" providerId="AD" clId="Web-{BE856702-6F48-1C6D-1A08-FCE99413348E}" dt="2024-01-11T00:16:20.060" v="1356" actId="1076"/>
        <pc:sldMkLst>
          <pc:docMk/>
          <pc:sldMk cId="1210983720" sldId="376"/>
        </pc:sldMkLst>
        <pc:picChg chg="mod">
          <ac:chgData name="Claudia Griffin" userId="S::claudia.gonzalezgriffin@artsandscience.org::f79e91db-314c-49f2-a3a9-40ebb9d68178" providerId="AD" clId="Web-{BE856702-6F48-1C6D-1A08-FCE99413348E}" dt="2024-01-11T00:15:59.779" v="1353" actId="1076"/>
          <ac:picMkLst>
            <pc:docMk/>
            <pc:sldMk cId="1210983720" sldId="376"/>
            <ac:picMk id="2" creationId="{DC8DC9C9-74FD-764A-01DA-EBAF8D23F4AF}"/>
          </ac:picMkLst>
        </pc:picChg>
        <pc:picChg chg="mod">
          <ac:chgData name="Claudia Griffin" userId="S::claudia.gonzalezgriffin@artsandscience.org::f79e91db-314c-49f2-a3a9-40ebb9d68178" providerId="AD" clId="Web-{BE856702-6F48-1C6D-1A08-FCE99413348E}" dt="2024-01-11T00:16:20.060" v="1356" actId="1076"/>
          <ac:picMkLst>
            <pc:docMk/>
            <pc:sldMk cId="1210983720" sldId="376"/>
            <ac:picMk id="1028" creationId="{ECEC82DC-88F2-1177-AB47-E52F132EC15E}"/>
          </ac:picMkLst>
        </pc:picChg>
      </pc:sldChg>
      <pc:sldChg chg="modSp">
        <pc:chgData name="Claudia Griffin" userId="S::claudia.gonzalezgriffin@artsandscience.org::f79e91db-314c-49f2-a3a9-40ebb9d68178" providerId="AD" clId="Web-{BE856702-6F48-1C6D-1A08-FCE99413348E}" dt="2024-01-10T22:27:39.581" v="523" actId="20577"/>
        <pc:sldMkLst>
          <pc:docMk/>
          <pc:sldMk cId="3648853964" sldId="377"/>
        </pc:sldMkLst>
        <pc:spChg chg="mod">
          <ac:chgData name="Claudia Griffin" userId="S::claudia.gonzalezgriffin@artsandscience.org::f79e91db-314c-49f2-a3a9-40ebb9d68178" providerId="AD" clId="Web-{BE856702-6F48-1C6D-1A08-FCE99413348E}" dt="2024-01-10T22:27:39.581" v="523" actId="20577"/>
          <ac:spMkLst>
            <pc:docMk/>
            <pc:sldMk cId="3648853964" sldId="377"/>
            <ac:spMk id="7" creationId="{359BA977-C48D-83FF-E35E-5910C88FCD69}"/>
          </ac:spMkLst>
        </pc:spChg>
      </pc:sldChg>
      <pc:sldChg chg="modSp">
        <pc:chgData name="Claudia Griffin" userId="S::claudia.gonzalezgriffin@artsandscience.org::f79e91db-314c-49f2-a3a9-40ebb9d68178" providerId="AD" clId="Web-{BE856702-6F48-1C6D-1A08-FCE99413348E}" dt="2024-01-12T17:36:23.843" v="1432" actId="1076"/>
        <pc:sldMkLst>
          <pc:docMk/>
          <pc:sldMk cId="827552745" sldId="378"/>
        </pc:sldMkLst>
        <pc:spChg chg="mod">
          <ac:chgData name="Claudia Griffin" userId="S::claudia.gonzalezgriffin@artsandscience.org::f79e91db-314c-49f2-a3a9-40ebb9d68178" providerId="AD" clId="Web-{BE856702-6F48-1C6D-1A08-FCE99413348E}" dt="2024-01-10T20:55:38.334" v="19"/>
          <ac:spMkLst>
            <pc:docMk/>
            <pc:sldMk cId="827552745" sldId="378"/>
            <ac:spMk id="9" creationId="{451054B3-EABC-799E-40D4-BA848FF64B65}"/>
          </ac:spMkLst>
        </pc:spChg>
        <pc:picChg chg="mod">
          <ac:chgData name="Claudia Griffin" userId="S::claudia.gonzalezgriffin@artsandscience.org::f79e91db-314c-49f2-a3a9-40ebb9d68178" providerId="AD" clId="Web-{BE856702-6F48-1C6D-1A08-FCE99413348E}" dt="2024-01-12T17:36:23.843" v="1432" actId="1076"/>
          <ac:picMkLst>
            <pc:docMk/>
            <pc:sldMk cId="827552745" sldId="378"/>
            <ac:picMk id="8" creationId="{24BAF43C-8F6B-9534-3FB5-E1F25950620D}"/>
          </ac:picMkLst>
        </pc:picChg>
      </pc:sldChg>
      <pc:sldChg chg="modSp">
        <pc:chgData name="Claudia Griffin" userId="S::claudia.gonzalezgriffin@artsandscience.org::f79e91db-314c-49f2-a3a9-40ebb9d68178" providerId="AD" clId="Web-{BE856702-6F48-1C6D-1A08-FCE99413348E}" dt="2024-01-12T12:58:22.640" v="1416" actId="20577"/>
        <pc:sldMkLst>
          <pc:docMk/>
          <pc:sldMk cId="1247579357" sldId="379"/>
        </pc:sldMkLst>
        <pc:spChg chg="mod">
          <ac:chgData name="Claudia Griffin" userId="S::claudia.gonzalezgriffin@artsandscience.org::f79e91db-314c-49f2-a3a9-40ebb9d68178" providerId="AD" clId="Web-{BE856702-6F48-1C6D-1A08-FCE99413348E}" dt="2024-01-12T12:58:22.640" v="1416" actId="20577"/>
          <ac:spMkLst>
            <pc:docMk/>
            <pc:sldMk cId="1247579357" sldId="379"/>
            <ac:spMk id="9" creationId="{CAE74042-9770-8657-26C3-C2ACEBBB341D}"/>
          </ac:spMkLst>
        </pc:spChg>
      </pc:sldChg>
      <pc:sldChg chg="modSp add del replId">
        <pc:chgData name="Claudia Griffin" userId="S::claudia.gonzalezgriffin@artsandscience.org::f79e91db-314c-49f2-a3a9-40ebb9d68178" providerId="AD" clId="Web-{BE856702-6F48-1C6D-1A08-FCE99413348E}" dt="2024-01-10T21:51:14.286" v="189"/>
        <pc:sldMkLst>
          <pc:docMk/>
          <pc:sldMk cId="96743184" sldId="380"/>
        </pc:sldMkLst>
        <pc:spChg chg="mod">
          <ac:chgData name="Claudia Griffin" userId="S::claudia.gonzalezgriffin@artsandscience.org::f79e91db-314c-49f2-a3a9-40ebb9d68178" providerId="AD" clId="Web-{BE856702-6F48-1C6D-1A08-FCE99413348E}" dt="2024-01-10T21:50:47.958" v="188" actId="20577"/>
          <ac:spMkLst>
            <pc:docMk/>
            <pc:sldMk cId="96743184" sldId="380"/>
            <ac:spMk id="7" creationId="{A9D0E2BB-C41C-4725-4138-3480A3F15EAB}"/>
          </ac:spMkLst>
        </pc:spChg>
      </pc:sldChg>
      <pc:sldChg chg="modSp add ord replId">
        <pc:chgData name="Claudia Griffin" userId="S::claudia.gonzalezgriffin@artsandscience.org::f79e91db-314c-49f2-a3a9-40ebb9d68178" providerId="AD" clId="Web-{BE856702-6F48-1C6D-1A08-FCE99413348E}" dt="2024-01-12T18:00:02.225" v="1574"/>
        <pc:sldMkLst>
          <pc:docMk/>
          <pc:sldMk cId="3277953596" sldId="380"/>
        </pc:sldMkLst>
        <pc:spChg chg="mod">
          <ac:chgData name="Claudia Griffin" userId="S::claudia.gonzalezgriffin@artsandscience.org::f79e91db-314c-49f2-a3a9-40ebb9d68178" providerId="AD" clId="Web-{BE856702-6F48-1C6D-1A08-FCE99413348E}" dt="2024-01-10T22:47:41.403" v="707" actId="1076"/>
          <ac:spMkLst>
            <pc:docMk/>
            <pc:sldMk cId="3277953596" sldId="380"/>
            <ac:spMk id="9" creationId="{66F314AF-B523-9F1A-0F54-D79E97D8598B}"/>
          </ac:spMkLst>
        </pc:spChg>
        <pc:spChg chg="mod">
          <ac:chgData name="Claudia Griffin" userId="S::claudia.gonzalezgriffin@artsandscience.org::f79e91db-314c-49f2-a3a9-40ebb9d68178" providerId="AD" clId="Web-{BE856702-6F48-1C6D-1A08-FCE99413348E}" dt="2024-01-12T17:48:33.387" v="1536" actId="20577"/>
          <ac:spMkLst>
            <pc:docMk/>
            <pc:sldMk cId="3277953596" sldId="380"/>
            <ac:spMk id="13" creationId="{45173BB3-F813-E8A1-BB15-5DF70D0078B5}"/>
          </ac:spMkLst>
        </pc:spChg>
        <pc:picChg chg="mod">
          <ac:chgData name="Claudia Griffin" userId="S::claudia.gonzalezgriffin@artsandscience.org::f79e91db-314c-49f2-a3a9-40ebb9d68178" providerId="AD" clId="Web-{BE856702-6F48-1C6D-1A08-FCE99413348E}" dt="2024-01-10T22:47:33.809" v="706" actId="1076"/>
          <ac:picMkLst>
            <pc:docMk/>
            <pc:sldMk cId="3277953596" sldId="380"/>
            <ac:picMk id="2" creationId="{8DA5C165-A779-776A-B32E-27DFF4383DC0}"/>
          </ac:picMkLst>
        </pc:picChg>
      </pc:sldChg>
      <pc:sldChg chg="delSp modSp add ord replId">
        <pc:chgData name="Claudia Griffin" userId="S::claudia.gonzalezgriffin@artsandscience.org::f79e91db-314c-49f2-a3a9-40ebb9d68178" providerId="AD" clId="Web-{BE856702-6F48-1C6D-1A08-FCE99413348E}" dt="2024-01-12T17:44:59.999" v="1499"/>
        <pc:sldMkLst>
          <pc:docMk/>
          <pc:sldMk cId="3069033348" sldId="381"/>
        </pc:sldMkLst>
        <pc:spChg chg="del mod">
          <ac:chgData name="Claudia Griffin" userId="S::claudia.gonzalezgriffin@artsandscience.org::f79e91db-314c-49f2-a3a9-40ebb9d68178" providerId="AD" clId="Web-{BE856702-6F48-1C6D-1A08-FCE99413348E}" dt="2024-01-10T22:06:14.367" v="374"/>
          <ac:spMkLst>
            <pc:docMk/>
            <pc:sldMk cId="3069033348" sldId="381"/>
            <ac:spMk id="9" creationId="{FADE6C13-1AB9-9355-69CC-D137350F4D95}"/>
          </ac:spMkLst>
        </pc:spChg>
        <pc:spChg chg="mod">
          <ac:chgData name="Claudia Griffin" userId="S::claudia.gonzalezgriffin@artsandscience.org::f79e91db-314c-49f2-a3a9-40ebb9d68178" providerId="AD" clId="Web-{BE856702-6F48-1C6D-1A08-FCE99413348E}" dt="2024-01-12T17:44:44.686" v="1498" actId="14100"/>
          <ac:spMkLst>
            <pc:docMk/>
            <pc:sldMk cId="3069033348" sldId="381"/>
            <ac:spMk id="13" creationId="{845864AF-3948-53BC-CCA1-5FC3ABF05473}"/>
          </ac:spMkLst>
        </pc:spChg>
        <pc:picChg chg="mod">
          <ac:chgData name="Claudia Griffin" userId="S::claudia.gonzalezgriffin@artsandscience.org::f79e91db-314c-49f2-a3a9-40ebb9d68178" providerId="AD" clId="Web-{BE856702-6F48-1C6D-1A08-FCE99413348E}" dt="2024-01-10T22:05:18.835" v="365" actId="1076"/>
          <ac:picMkLst>
            <pc:docMk/>
            <pc:sldMk cId="3069033348" sldId="381"/>
            <ac:picMk id="2" creationId="{D8F7F171-F485-3259-1712-9E4136811925}"/>
          </ac:picMkLst>
        </pc:picChg>
        <pc:picChg chg="mod">
          <ac:chgData name="Claudia Griffin" userId="S::claudia.gonzalezgriffin@artsandscience.org::f79e91db-314c-49f2-a3a9-40ebb9d68178" providerId="AD" clId="Web-{BE856702-6F48-1C6D-1A08-FCE99413348E}" dt="2024-01-10T22:07:43.666" v="402" actId="1076"/>
          <ac:picMkLst>
            <pc:docMk/>
            <pc:sldMk cId="3069033348" sldId="381"/>
            <ac:picMk id="62468" creationId="{35E08D00-53AC-B333-1F64-D5841B6FEC3F}"/>
          </ac:picMkLst>
        </pc:picChg>
      </pc:sldChg>
      <pc:sldChg chg="modSp add replId">
        <pc:chgData name="Claudia Griffin" userId="S::claudia.gonzalezgriffin@artsandscience.org::f79e91db-314c-49f2-a3a9-40ebb9d68178" providerId="AD" clId="Web-{BE856702-6F48-1C6D-1A08-FCE99413348E}" dt="2024-01-10T23:01:23.560" v="773" actId="20577"/>
        <pc:sldMkLst>
          <pc:docMk/>
          <pc:sldMk cId="1824373158" sldId="382"/>
        </pc:sldMkLst>
        <pc:spChg chg="mod">
          <ac:chgData name="Claudia Griffin" userId="S::claudia.gonzalezgriffin@artsandscience.org::f79e91db-314c-49f2-a3a9-40ebb9d68178" providerId="AD" clId="Web-{BE856702-6F48-1C6D-1A08-FCE99413348E}" dt="2024-01-10T23:01:23.560" v="773" actId="20577"/>
          <ac:spMkLst>
            <pc:docMk/>
            <pc:sldMk cId="1824373158" sldId="382"/>
            <ac:spMk id="5" creationId="{C360707C-8B91-935F-87E0-BA5C8E7EDCB3}"/>
          </ac:spMkLst>
        </pc:spChg>
        <pc:spChg chg="mod">
          <ac:chgData name="Claudia Griffin" userId="S::claudia.gonzalezgriffin@artsandscience.org::f79e91db-314c-49f2-a3a9-40ebb9d68178" providerId="AD" clId="Web-{BE856702-6F48-1C6D-1A08-FCE99413348E}" dt="2024-01-10T22:59:00.901" v="753"/>
          <ac:spMkLst>
            <pc:docMk/>
            <pc:sldMk cId="1824373158" sldId="382"/>
            <ac:spMk id="9" creationId="{C82AECBF-2915-D274-223D-1914EA4A9BDF}"/>
          </ac:spMkLst>
        </pc:spChg>
      </pc:sldChg>
      <pc:sldChg chg="modSp add ord replId">
        <pc:chgData name="Claudia Griffin" userId="S::claudia.gonzalezgriffin@artsandscience.org::f79e91db-314c-49f2-a3a9-40ebb9d68178" providerId="AD" clId="Web-{BE856702-6F48-1C6D-1A08-FCE99413348E}" dt="2024-01-12T17:53:43.765" v="1542" actId="1076"/>
        <pc:sldMkLst>
          <pc:docMk/>
          <pc:sldMk cId="3333760364" sldId="383"/>
        </pc:sldMkLst>
        <pc:spChg chg="mod">
          <ac:chgData name="Claudia Griffin" userId="S::claudia.gonzalezgriffin@artsandscience.org::f79e91db-314c-49f2-a3a9-40ebb9d68178" providerId="AD" clId="Web-{BE856702-6F48-1C6D-1A08-FCE99413348E}" dt="2024-01-12T17:53:39.061" v="1541" actId="1076"/>
          <ac:spMkLst>
            <pc:docMk/>
            <pc:sldMk cId="3333760364" sldId="383"/>
            <ac:spMk id="5" creationId="{806D7253-6946-9F09-B269-5F97DD60EC8B}"/>
          </ac:spMkLst>
        </pc:spChg>
        <pc:spChg chg="mod">
          <ac:chgData name="Claudia Griffin" userId="S::claudia.gonzalezgriffin@artsandscience.org::f79e91db-314c-49f2-a3a9-40ebb9d68178" providerId="AD" clId="Web-{BE856702-6F48-1C6D-1A08-FCE99413348E}" dt="2024-01-12T17:53:33.577" v="1540" actId="14100"/>
          <ac:spMkLst>
            <pc:docMk/>
            <pc:sldMk cId="3333760364" sldId="383"/>
            <ac:spMk id="13" creationId="{443810ED-7CE5-A436-92C9-DE9F281FF034}"/>
          </ac:spMkLst>
        </pc:spChg>
        <pc:picChg chg="mod">
          <ac:chgData name="Claudia Griffin" userId="S::claudia.gonzalezgriffin@artsandscience.org::f79e91db-314c-49f2-a3a9-40ebb9d68178" providerId="AD" clId="Web-{BE856702-6F48-1C6D-1A08-FCE99413348E}" dt="2024-01-12T17:53:43.765" v="1542" actId="1076"/>
          <ac:picMkLst>
            <pc:docMk/>
            <pc:sldMk cId="3333760364" sldId="383"/>
            <ac:picMk id="2" creationId="{FC05E676-238A-3900-5A60-0760E095B18E}"/>
          </ac:picMkLst>
        </pc:picChg>
      </pc:sldChg>
      <pc:sldChg chg="addSp delSp modSp add ord replId">
        <pc:chgData name="Claudia Griffin" userId="S::claudia.gonzalezgriffin@artsandscience.org::f79e91db-314c-49f2-a3a9-40ebb9d68178" providerId="AD" clId="Web-{BE856702-6F48-1C6D-1A08-FCE99413348E}" dt="2024-01-12T17:57:55.889" v="1566" actId="20577"/>
        <pc:sldMkLst>
          <pc:docMk/>
          <pc:sldMk cId="1511779967" sldId="384"/>
        </pc:sldMkLst>
        <pc:spChg chg="mod">
          <ac:chgData name="Claudia Griffin" userId="S::claudia.gonzalezgriffin@artsandscience.org::f79e91db-314c-49f2-a3a9-40ebb9d68178" providerId="AD" clId="Web-{BE856702-6F48-1C6D-1A08-FCE99413348E}" dt="2024-01-12T17:57:55.889" v="1566" actId="20577"/>
          <ac:spMkLst>
            <pc:docMk/>
            <pc:sldMk cId="1511779967" sldId="384"/>
            <ac:spMk id="5" creationId="{C74A4808-E30D-A5DA-0BE8-47601711DF63}"/>
          </ac:spMkLst>
        </pc:spChg>
        <pc:spChg chg="mod">
          <ac:chgData name="Claudia Griffin" userId="S::claudia.gonzalezgriffin@artsandscience.org::f79e91db-314c-49f2-a3a9-40ebb9d68178" providerId="AD" clId="Web-{BE856702-6F48-1C6D-1A08-FCE99413348E}" dt="2024-01-11T00:13:12.478" v="1346" actId="20577"/>
          <ac:spMkLst>
            <pc:docMk/>
            <pc:sldMk cId="1511779967" sldId="384"/>
            <ac:spMk id="6" creationId="{CB9F1351-5536-4B40-98A6-0DCAF1517B35}"/>
          </ac:spMkLst>
        </pc:spChg>
        <pc:spChg chg="del">
          <ac:chgData name="Claudia Griffin" userId="S::claudia.gonzalezgriffin@artsandscience.org::f79e91db-314c-49f2-a3a9-40ebb9d68178" providerId="AD" clId="Web-{BE856702-6F48-1C6D-1A08-FCE99413348E}" dt="2024-01-10T23:53:36.939" v="1130"/>
          <ac:spMkLst>
            <pc:docMk/>
            <pc:sldMk cId="1511779967" sldId="384"/>
            <ac:spMk id="13" creationId="{0C870D95-924F-471F-CF7E-774EEEF69009}"/>
          </ac:spMkLst>
        </pc:spChg>
        <pc:picChg chg="add del">
          <ac:chgData name="Claudia Griffin" userId="S::claudia.gonzalezgriffin@artsandscience.org::f79e91db-314c-49f2-a3a9-40ebb9d68178" providerId="AD" clId="Web-{BE856702-6F48-1C6D-1A08-FCE99413348E}" dt="2024-01-11T00:02:59.294" v="1202"/>
          <ac:picMkLst>
            <pc:docMk/>
            <pc:sldMk cId="1511779967" sldId="384"/>
            <ac:picMk id="3" creationId="{DE2E5697-8D2A-C9B3-8488-A70E292AFEFB}"/>
          </ac:picMkLst>
        </pc:picChg>
        <pc:picChg chg="add mod">
          <ac:chgData name="Claudia Griffin" userId="S::claudia.gonzalezgriffin@artsandscience.org::f79e91db-314c-49f2-a3a9-40ebb9d68178" providerId="AD" clId="Web-{BE856702-6F48-1C6D-1A08-FCE99413348E}" dt="2024-01-11T00:12:54.759" v="1345" actId="1076"/>
          <ac:picMkLst>
            <pc:docMk/>
            <pc:sldMk cId="1511779967" sldId="384"/>
            <ac:picMk id="7" creationId="{A66BFA8F-DBCC-DC22-74ED-6950125517A8}"/>
          </ac:picMkLst>
        </pc:picChg>
      </pc:sldChg>
      <pc:sldChg chg="add del replId">
        <pc:chgData name="Claudia Griffin" userId="S::claudia.gonzalezgriffin@artsandscience.org::f79e91db-314c-49f2-a3a9-40ebb9d68178" providerId="AD" clId="Web-{BE856702-6F48-1C6D-1A08-FCE99413348E}" dt="2024-01-10T23:49:27.152" v="1080"/>
        <pc:sldMkLst>
          <pc:docMk/>
          <pc:sldMk cId="3400970626" sldId="384"/>
        </pc:sldMkLst>
      </pc:sldChg>
      <pc:sldChg chg="addSp modSp add replId">
        <pc:chgData name="Claudia Griffin" userId="S::claudia.gonzalezgriffin@artsandscience.org::f79e91db-314c-49f2-a3a9-40ebb9d68178" providerId="AD" clId="Web-{BE856702-6F48-1C6D-1A08-FCE99413348E}" dt="2024-01-12T17:56:52.338" v="1562" actId="1076"/>
        <pc:sldMkLst>
          <pc:docMk/>
          <pc:sldMk cId="944025708" sldId="385"/>
        </pc:sldMkLst>
        <pc:spChg chg="mod">
          <ac:chgData name="Claudia Griffin" userId="S::claudia.gonzalezgriffin@artsandscience.org::f79e91db-314c-49f2-a3a9-40ebb9d68178" providerId="AD" clId="Web-{BE856702-6F48-1C6D-1A08-FCE99413348E}" dt="2024-01-12T17:56:45.916" v="1561" actId="14100"/>
          <ac:spMkLst>
            <pc:docMk/>
            <pc:sldMk cId="944025708" sldId="385"/>
            <ac:spMk id="5" creationId="{41771B62-C4D9-6C88-6372-516150AD6D50}"/>
          </ac:spMkLst>
        </pc:spChg>
        <pc:spChg chg="mod">
          <ac:chgData name="Claudia Griffin" userId="S::claudia.gonzalezgriffin@artsandscience.org::f79e91db-314c-49f2-a3a9-40ebb9d68178" providerId="AD" clId="Web-{BE856702-6F48-1C6D-1A08-FCE99413348E}" dt="2024-01-12T17:56:52.338" v="1562" actId="1076"/>
          <ac:spMkLst>
            <pc:docMk/>
            <pc:sldMk cId="944025708" sldId="385"/>
            <ac:spMk id="6" creationId="{BF2C6D32-43CF-7E85-BC5F-9E44A4DDAC72}"/>
          </ac:spMkLst>
        </pc:spChg>
        <pc:picChg chg="add">
          <ac:chgData name="Claudia Griffin" userId="S::claudia.gonzalezgriffin@artsandscience.org::f79e91db-314c-49f2-a3a9-40ebb9d68178" providerId="AD" clId="Web-{BE856702-6F48-1C6D-1A08-FCE99413348E}" dt="2024-01-11T00:08:00.800" v="1276"/>
          <ac:picMkLst>
            <pc:docMk/>
            <pc:sldMk cId="944025708" sldId="385"/>
            <ac:picMk id="3" creationId="{DBDA8C93-BF72-E480-9094-3C61D72BB311}"/>
          </ac:picMkLst>
        </pc:picChg>
      </pc:sldChg>
      <pc:sldChg chg="modSp add replId">
        <pc:chgData name="Claudia Griffin" userId="S::claudia.gonzalezgriffin@artsandscience.org::f79e91db-314c-49f2-a3a9-40ebb9d68178" providerId="AD" clId="Web-{BE856702-6F48-1C6D-1A08-FCE99413348E}" dt="2024-01-12T17:58:04.124" v="1568" actId="20577"/>
        <pc:sldMkLst>
          <pc:docMk/>
          <pc:sldMk cId="305498708" sldId="386"/>
        </pc:sldMkLst>
        <pc:spChg chg="mod">
          <ac:chgData name="Claudia Griffin" userId="S::claudia.gonzalezgriffin@artsandscience.org::f79e91db-314c-49f2-a3a9-40ebb9d68178" providerId="AD" clId="Web-{BE856702-6F48-1C6D-1A08-FCE99413348E}" dt="2024-01-12T17:58:04.124" v="1568" actId="20577"/>
          <ac:spMkLst>
            <pc:docMk/>
            <pc:sldMk cId="305498708" sldId="386"/>
            <ac:spMk id="5" creationId="{4CFA2420-05F0-325B-0289-E38FB1A66F71}"/>
          </ac:spMkLst>
        </pc:spChg>
        <pc:spChg chg="mod">
          <ac:chgData name="Claudia Griffin" userId="S::claudia.gonzalezgriffin@artsandscience.org::f79e91db-314c-49f2-a3a9-40ebb9d68178" providerId="AD" clId="Web-{BE856702-6F48-1C6D-1A08-FCE99413348E}" dt="2024-01-11T00:12:08.024" v="1335" actId="1076"/>
          <ac:spMkLst>
            <pc:docMk/>
            <pc:sldMk cId="305498708" sldId="386"/>
            <ac:spMk id="6" creationId="{3CCA4BFB-146D-959F-43A7-31D67CB53DDC}"/>
          </ac:spMkLst>
        </pc:spChg>
        <pc:picChg chg="mod">
          <ac:chgData name="Claudia Griffin" userId="S::claudia.gonzalezgriffin@artsandscience.org::f79e91db-314c-49f2-a3a9-40ebb9d68178" providerId="AD" clId="Web-{BE856702-6F48-1C6D-1A08-FCE99413348E}" dt="2024-01-11T00:13:42.823" v="1348" actId="1076"/>
          <ac:picMkLst>
            <pc:docMk/>
            <pc:sldMk cId="305498708" sldId="386"/>
            <ac:picMk id="7" creationId="{5B1DE19E-9D56-CF0C-0E24-D6E0E345B1B4}"/>
          </ac:picMkLst>
        </pc:picChg>
      </pc:sldChg>
      <pc:sldChg chg="addSp modSp">
        <pc:chgData name="Claudia Griffin" userId="S::claudia.gonzalezgriffin@artsandscience.org::f79e91db-314c-49f2-a3a9-40ebb9d68178" providerId="AD" clId="Web-{BE856702-6F48-1C6D-1A08-FCE99413348E}" dt="2024-01-12T17:38:33.664" v="1480" actId="1076"/>
        <pc:sldMkLst>
          <pc:docMk/>
          <pc:sldMk cId="1657911779" sldId="387"/>
        </pc:sldMkLst>
        <pc:spChg chg="mod">
          <ac:chgData name="Claudia Griffin" userId="S::claudia.gonzalezgriffin@artsandscience.org::f79e91db-314c-49f2-a3a9-40ebb9d68178" providerId="AD" clId="Web-{BE856702-6F48-1C6D-1A08-FCE99413348E}" dt="2024-01-12T17:38:03.412" v="1463" actId="20577"/>
          <ac:spMkLst>
            <pc:docMk/>
            <pc:sldMk cId="1657911779" sldId="387"/>
            <ac:spMk id="2" creationId="{79E835D8-8A74-983E-1408-FE36B307F54E}"/>
          </ac:spMkLst>
        </pc:spChg>
        <pc:spChg chg="add mod">
          <ac:chgData name="Claudia Griffin" userId="S::claudia.gonzalezgriffin@artsandscience.org::f79e91db-314c-49f2-a3a9-40ebb9d68178" providerId="AD" clId="Web-{BE856702-6F48-1C6D-1A08-FCE99413348E}" dt="2024-01-12T17:37:20.691" v="1451" actId="20577"/>
          <ac:spMkLst>
            <pc:docMk/>
            <pc:sldMk cId="1657911779" sldId="387"/>
            <ac:spMk id="5" creationId="{EEE8E8A9-3732-13F6-A9B7-4A8B7A7B86B5}"/>
          </ac:spMkLst>
        </pc:spChg>
        <pc:spChg chg="add mod">
          <ac:chgData name="Claudia Griffin" userId="S::claudia.gonzalezgriffin@artsandscience.org::f79e91db-314c-49f2-a3a9-40ebb9d68178" providerId="AD" clId="Web-{BE856702-6F48-1C6D-1A08-FCE99413348E}" dt="2024-01-12T17:38:33.664" v="1480" actId="1076"/>
          <ac:spMkLst>
            <pc:docMk/>
            <pc:sldMk cId="1657911779" sldId="387"/>
            <ac:spMk id="6" creationId="{381BA853-9DF4-9D10-F948-E9B0A19D994E}"/>
          </ac:spMkLst>
        </pc:spChg>
        <pc:spChg chg="add mod">
          <ac:chgData name="Claudia Griffin" userId="S::claudia.gonzalezgriffin@artsandscience.org::f79e91db-314c-49f2-a3a9-40ebb9d68178" providerId="AD" clId="Web-{BE856702-6F48-1C6D-1A08-FCE99413348E}" dt="2024-01-12T17:38:31.038" v="1479" actId="1076"/>
          <ac:spMkLst>
            <pc:docMk/>
            <pc:sldMk cId="1657911779" sldId="387"/>
            <ac:spMk id="7" creationId="{065774AB-A2B9-CD0E-BEA7-DDF0BC164F3E}"/>
          </ac:spMkLst>
        </pc:spChg>
      </pc:sldChg>
      <pc:sldChg chg="del">
        <pc:chgData name="Claudia Griffin" userId="S::claudia.gonzalezgriffin@artsandscience.org::f79e91db-314c-49f2-a3a9-40ebb9d68178" providerId="AD" clId="Web-{BE856702-6F48-1C6D-1A08-FCE99413348E}" dt="2024-01-12T17:19:44.221" v="1424"/>
        <pc:sldMkLst>
          <pc:docMk/>
          <pc:sldMk cId="3908522202" sldId="388"/>
        </pc:sldMkLst>
      </pc:sldChg>
      <pc:sldChg chg="modSp">
        <pc:chgData name="Claudia Griffin" userId="S::claudia.gonzalezgriffin@artsandscience.org::f79e91db-314c-49f2-a3a9-40ebb9d68178" providerId="AD" clId="Web-{BE856702-6F48-1C6D-1A08-FCE99413348E}" dt="2024-01-12T18:00:46.071" v="1576" actId="1076"/>
        <pc:sldMkLst>
          <pc:docMk/>
          <pc:sldMk cId="2907863429" sldId="389"/>
        </pc:sldMkLst>
        <pc:spChg chg="mod">
          <ac:chgData name="Claudia Griffin" userId="S::claudia.gonzalezgriffin@artsandscience.org::f79e91db-314c-49f2-a3a9-40ebb9d68178" providerId="AD" clId="Web-{BE856702-6F48-1C6D-1A08-FCE99413348E}" dt="2024-01-12T18:00:41.633" v="1575" actId="1076"/>
          <ac:spMkLst>
            <pc:docMk/>
            <pc:sldMk cId="2907863429" sldId="389"/>
            <ac:spMk id="5" creationId="{242E7338-70E7-D453-86C0-7555CA3FC12A}"/>
          </ac:spMkLst>
        </pc:spChg>
        <pc:spChg chg="mod">
          <ac:chgData name="Claudia Griffin" userId="S::claudia.gonzalezgriffin@artsandscience.org::f79e91db-314c-49f2-a3a9-40ebb9d68178" providerId="AD" clId="Web-{BE856702-6F48-1C6D-1A08-FCE99413348E}" dt="2024-01-12T17:55:33.303" v="1550" actId="1076"/>
          <ac:spMkLst>
            <pc:docMk/>
            <pc:sldMk cId="2907863429" sldId="389"/>
            <ac:spMk id="6" creationId="{2E5FA8DE-C52E-6A7E-0E7C-E1FEA51B15A0}"/>
          </ac:spMkLst>
        </pc:spChg>
        <pc:picChg chg="mod">
          <ac:chgData name="Claudia Griffin" userId="S::claudia.gonzalezgriffin@artsandscience.org::f79e91db-314c-49f2-a3a9-40ebb9d68178" providerId="AD" clId="Web-{BE856702-6F48-1C6D-1A08-FCE99413348E}" dt="2024-01-12T18:00:46.071" v="1576" actId="1076"/>
          <ac:picMkLst>
            <pc:docMk/>
            <pc:sldMk cId="2907863429" sldId="389"/>
            <ac:picMk id="8" creationId="{40E02BD5-EA73-747D-3712-E532BA4D56C8}"/>
          </ac:picMkLst>
        </pc:picChg>
      </pc:sldChg>
      <pc:sldChg chg="modSp">
        <pc:chgData name="Claudia Griffin" userId="S::claudia.gonzalezgriffin@artsandscience.org::f79e91db-314c-49f2-a3a9-40ebb9d68178" providerId="AD" clId="Web-{BE856702-6F48-1C6D-1A08-FCE99413348E}" dt="2024-01-12T18:00:59.931" v="1578" actId="1076"/>
        <pc:sldMkLst>
          <pc:docMk/>
          <pc:sldMk cId="2782535736" sldId="390"/>
        </pc:sldMkLst>
        <pc:spChg chg="mod">
          <ac:chgData name="Claudia Griffin" userId="S::claudia.gonzalezgriffin@artsandscience.org::f79e91db-314c-49f2-a3a9-40ebb9d68178" providerId="AD" clId="Web-{BE856702-6F48-1C6D-1A08-FCE99413348E}" dt="2024-01-12T18:00:56.697" v="1577" actId="1076"/>
          <ac:spMkLst>
            <pc:docMk/>
            <pc:sldMk cId="2782535736" sldId="390"/>
            <ac:spMk id="5" creationId="{44BD8C2B-8E3A-F94D-2788-BFE1121D140B}"/>
          </ac:spMkLst>
        </pc:spChg>
        <pc:picChg chg="mod">
          <ac:chgData name="Claudia Griffin" userId="S::claudia.gonzalezgriffin@artsandscience.org::f79e91db-314c-49f2-a3a9-40ebb9d68178" providerId="AD" clId="Web-{BE856702-6F48-1C6D-1A08-FCE99413348E}" dt="2024-01-12T18:00:59.931" v="1578" actId="1076"/>
          <ac:picMkLst>
            <pc:docMk/>
            <pc:sldMk cId="2782535736" sldId="390"/>
            <ac:picMk id="8" creationId="{1A88155C-0A8C-B314-5E74-22CBD39179A1}"/>
          </ac:picMkLst>
        </pc:picChg>
      </pc:sldChg>
    </pc:docChg>
  </pc:docChgLst>
  <pc:docChgLst>
    <pc:chgData name="Brooklyn Miller" userId="S::brooklyn.miller@artsandscience.org::073d3c84-65ab-4f31-aa82-c9c5aad2b165" providerId="AD" clId="Web-{6D3BC9E7-A81A-4738-AB26-92B9B6A151E7}"/>
    <pc:docChg chg="modSld sldOrd modMainMaster">
      <pc:chgData name="Brooklyn Miller" userId="S::brooklyn.miller@artsandscience.org::073d3c84-65ab-4f31-aa82-c9c5aad2b165" providerId="AD" clId="Web-{6D3BC9E7-A81A-4738-AB26-92B9B6A151E7}" dt="2023-10-25T17:48:12.356" v="5"/>
      <pc:docMkLst>
        <pc:docMk/>
      </pc:docMkLst>
      <pc:sldChg chg="modTransition">
        <pc:chgData name="Brooklyn Miller" userId="S::brooklyn.miller@artsandscience.org::073d3c84-65ab-4f31-aa82-c9c5aad2b165" providerId="AD" clId="Web-{6D3BC9E7-A81A-4738-AB26-92B9B6A151E7}" dt="2023-10-25T17:46:31.755" v="4"/>
        <pc:sldMkLst>
          <pc:docMk/>
          <pc:sldMk cId="0" sldId="281"/>
        </pc:sldMkLst>
      </pc:sldChg>
      <pc:sldChg chg="ord modTransition">
        <pc:chgData name="Brooklyn Miller" userId="S::brooklyn.miller@artsandscience.org::073d3c84-65ab-4f31-aa82-c9c5aad2b165" providerId="AD" clId="Web-{6D3BC9E7-A81A-4738-AB26-92B9B6A151E7}" dt="2023-10-25T17:48:12.356" v="5"/>
        <pc:sldMkLst>
          <pc:docMk/>
          <pc:sldMk cId="0" sldId="313"/>
        </pc:sldMkLst>
      </pc:sldChg>
      <pc:sldChg chg="modTransition">
        <pc:chgData name="Brooklyn Miller" userId="S::brooklyn.miller@artsandscience.org::073d3c84-65ab-4f31-aa82-c9c5aad2b165" providerId="AD" clId="Web-{6D3BC9E7-A81A-4738-AB26-92B9B6A151E7}" dt="2023-10-25T17:46:31.755" v="4"/>
        <pc:sldMkLst>
          <pc:docMk/>
          <pc:sldMk cId="0" sldId="314"/>
        </pc:sldMkLst>
      </pc:sldChg>
      <pc:sldChg chg="modTransition">
        <pc:chgData name="Brooklyn Miller" userId="S::brooklyn.miller@artsandscience.org::073d3c84-65ab-4f31-aa82-c9c5aad2b165" providerId="AD" clId="Web-{6D3BC9E7-A81A-4738-AB26-92B9B6A151E7}" dt="2023-10-25T17:46:31.755" v="4"/>
        <pc:sldMkLst>
          <pc:docMk/>
          <pc:sldMk cId="0" sldId="325"/>
        </pc:sldMkLst>
      </pc:sldChg>
      <pc:sldChg chg="modTransition">
        <pc:chgData name="Brooklyn Miller" userId="S::brooklyn.miller@artsandscience.org::073d3c84-65ab-4f31-aa82-c9c5aad2b165" providerId="AD" clId="Web-{6D3BC9E7-A81A-4738-AB26-92B9B6A151E7}" dt="2023-10-25T17:46:31.755" v="4"/>
        <pc:sldMkLst>
          <pc:docMk/>
          <pc:sldMk cId="0" sldId="327"/>
        </pc:sldMkLst>
      </pc:sldChg>
      <pc:sldChg chg="modTransition">
        <pc:chgData name="Brooklyn Miller" userId="S::brooklyn.miller@artsandscience.org::073d3c84-65ab-4f31-aa82-c9c5aad2b165" providerId="AD" clId="Web-{6D3BC9E7-A81A-4738-AB26-92B9B6A151E7}" dt="2023-10-25T17:46:31.755" v="4"/>
        <pc:sldMkLst>
          <pc:docMk/>
          <pc:sldMk cId="0" sldId="328"/>
        </pc:sldMkLst>
      </pc:sldChg>
      <pc:sldChg chg="modTransition">
        <pc:chgData name="Brooklyn Miller" userId="S::brooklyn.miller@artsandscience.org::073d3c84-65ab-4f31-aa82-c9c5aad2b165" providerId="AD" clId="Web-{6D3BC9E7-A81A-4738-AB26-92B9B6A151E7}" dt="2023-10-25T17:46:31.755" v="4"/>
        <pc:sldMkLst>
          <pc:docMk/>
          <pc:sldMk cId="0" sldId="329"/>
        </pc:sldMkLst>
      </pc:sldChg>
      <pc:sldChg chg="modTransition">
        <pc:chgData name="Brooklyn Miller" userId="S::brooklyn.miller@artsandscience.org::073d3c84-65ab-4f31-aa82-c9c5aad2b165" providerId="AD" clId="Web-{6D3BC9E7-A81A-4738-AB26-92B9B6A151E7}" dt="2023-10-25T17:46:31.755" v="4"/>
        <pc:sldMkLst>
          <pc:docMk/>
          <pc:sldMk cId="0" sldId="330"/>
        </pc:sldMkLst>
      </pc:sldChg>
      <pc:sldChg chg="modTransition">
        <pc:chgData name="Brooklyn Miller" userId="S::brooklyn.miller@artsandscience.org::073d3c84-65ab-4f31-aa82-c9c5aad2b165" providerId="AD" clId="Web-{6D3BC9E7-A81A-4738-AB26-92B9B6A151E7}" dt="2023-10-25T17:46:31.755" v="4"/>
        <pc:sldMkLst>
          <pc:docMk/>
          <pc:sldMk cId="0" sldId="339"/>
        </pc:sldMkLst>
      </pc:sldChg>
      <pc:sldChg chg="modTransition">
        <pc:chgData name="Brooklyn Miller" userId="S::brooklyn.miller@artsandscience.org::073d3c84-65ab-4f31-aa82-c9c5aad2b165" providerId="AD" clId="Web-{6D3BC9E7-A81A-4738-AB26-92B9B6A151E7}" dt="2023-10-25T17:46:31.755" v="4"/>
        <pc:sldMkLst>
          <pc:docMk/>
          <pc:sldMk cId="0" sldId="340"/>
        </pc:sldMkLst>
      </pc:sldChg>
      <pc:sldChg chg="modTransition">
        <pc:chgData name="Brooklyn Miller" userId="S::brooklyn.miller@artsandscience.org::073d3c84-65ab-4f31-aa82-c9c5aad2b165" providerId="AD" clId="Web-{6D3BC9E7-A81A-4738-AB26-92B9B6A151E7}" dt="2023-10-25T17:46:31.755" v="4"/>
        <pc:sldMkLst>
          <pc:docMk/>
          <pc:sldMk cId="0" sldId="342"/>
        </pc:sldMkLst>
      </pc:sldChg>
      <pc:sldChg chg="modTransition">
        <pc:chgData name="Brooklyn Miller" userId="S::brooklyn.miller@artsandscience.org::073d3c84-65ab-4f31-aa82-c9c5aad2b165" providerId="AD" clId="Web-{6D3BC9E7-A81A-4738-AB26-92B9B6A151E7}" dt="2023-10-25T17:46:31.755" v="4"/>
        <pc:sldMkLst>
          <pc:docMk/>
          <pc:sldMk cId="0" sldId="343"/>
        </pc:sldMkLst>
      </pc:sldChg>
      <pc:sldChg chg="modTransition">
        <pc:chgData name="Brooklyn Miller" userId="S::brooklyn.miller@artsandscience.org::073d3c84-65ab-4f31-aa82-c9c5aad2b165" providerId="AD" clId="Web-{6D3BC9E7-A81A-4738-AB26-92B9B6A151E7}" dt="2023-10-25T17:46:31.755" v="4"/>
        <pc:sldMkLst>
          <pc:docMk/>
          <pc:sldMk cId="0" sldId="344"/>
        </pc:sldMkLst>
      </pc:sldChg>
      <pc:sldChg chg="modTransition">
        <pc:chgData name="Brooklyn Miller" userId="S::brooklyn.miller@artsandscience.org::073d3c84-65ab-4f31-aa82-c9c5aad2b165" providerId="AD" clId="Web-{6D3BC9E7-A81A-4738-AB26-92B9B6A151E7}" dt="2023-10-25T17:46:31.755" v="4"/>
        <pc:sldMkLst>
          <pc:docMk/>
          <pc:sldMk cId="0" sldId="346"/>
        </pc:sldMkLst>
      </pc:sldChg>
      <pc:sldChg chg="modTransition">
        <pc:chgData name="Brooklyn Miller" userId="S::brooklyn.miller@artsandscience.org::073d3c84-65ab-4f31-aa82-c9c5aad2b165" providerId="AD" clId="Web-{6D3BC9E7-A81A-4738-AB26-92B9B6A151E7}" dt="2023-10-25T17:46:31.755" v="4"/>
        <pc:sldMkLst>
          <pc:docMk/>
          <pc:sldMk cId="1124888180" sldId="354"/>
        </pc:sldMkLst>
      </pc:sldChg>
      <pc:sldChg chg="modTransition">
        <pc:chgData name="Brooklyn Miller" userId="S::brooklyn.miller@artsandscience.org::073d3c84-65ab-4f31-aa82-c9c5aad2b165" providerId="AD" clId="Web-{6D3BC9E7-A81A-4738-AB26-92B9B6A151E7}" dt="2023-10-25T17:46:31.755" v="4"/>
        <pc:sldMkLst>
          <pc:docMk/>
          <pc:sldMk cId="2589768441" sldId="356"/>
        </pc:sldMkLst>
      </pc:sldChg>
      <pc:sldChg chg="modTransition">
        <pc:chgData name="Brooklyn Miller" userId="S::brooklyn.miller@artsandscience.org::073d3c84-65ab-4f31-aa82-c9c5aad2b165" providerId="AD" clId="Web-{6D3BC9E7-A81A-4738-AB26-92B9B6A151E7}" dt="2023-10-25T17:46:31.755" v="4"/>
        <pc:sldMkLst>
          <pc:docMk/>
          <pc:sldMk cId="3203795458" sldId="357"/>
        </pc:sldMkLst>
      </pc:sldChg>
      <pc:sldChg chg="modTransition">
        <pc:chgData name="Brooklyn Miller" userId="S::brooklyn.miller@artsandscience.org::073d3c84-65ab-4f31-aa82-c9c5aad2b165" providerId="AD" clId="Web-{6D3BC9E7-A81A-4738-AB26-92B9B6A151E7}" dt="2023-10-25T17:46:31.755" v="4"/>
        <pc:sldMkLst>
          <pc:docMk/>
          <pc:sldMk cId="3918696632" sldId="358"/>
        </pc:sldMkLst>
      </pc:sldChg>
      <pc:sldChg chg="modTransition">
        <pc:chgData name="Brooklyn Miller" userId="S::brooklyn.miller@artsandscience.org::073d3c84-65ab-4f31-aa82-c9c5aad2b165" providerId="AD" clId="Web-{6D3BC9E7-A81A-4738-AB26-92B9B6A151E7}" dt="2023-10-25T17:46:31.755" v="4"/>
        <pc:sldMkLst>
          <pc:docMk/>
          <pc:sldMk cId="3950993744" sldId="359"/>
        </pc:sldMkLst>
      </pc:sldChg>
      <pc:sldChg chg="modTransition">
        <pc:chgData name="Brooklyn Miller" userId="S::brooklyn.miller@artsandscience.org::073d3c84-65ab-4f31-aa82-c9c5aad2b165" providerId="AD" clId="Web-{6D3BC9E7-A81A-4738-AB26-92B9B6A151E7}" dt="2023-10-25T17:46:31.755" v="4"/>
        <pc:sldMkLst>
          <pc:docMk/>
          <pc:sldMk cId="2588282474" sldId="360"/>
        </pc:sldMkLst>
      </pc:sldChg>
      <pc:sldChg chg="modTransition">
        <pc:chgData name="Brooklyn Miller" userId="S::brooklyn.miller@artsandscience.org::073d3c84-65ab-4f31-aa82-c9c5aad2b165" providerId="AD" clId="Web-{6D3BC9E7-A81A-4738-AB26-92B9B6A151E7}" dt="2023-10-25T17:46:31.755" v="4"/>
        <pc:sldMkLst>
          <pc:docMk/>
          <pc:sldMk cId="1609117192" sldId="361"/>
        </pc:sldMkLst>
      </pc:sldChg>
      <pc:sldChg chg="modTransition">
        <pc:chgData name="Brooklyn Miller" userId="S::brooklyn.miller@artsandscience.org::073d3c84-65ab-4f31-aa82-c9c5aad2b165" providerId="AD" clId="Web-{6D3BC9E7-A81A-4738-AB26-92B9B6A151E7}" dt="2023-10-25T17:46:31.755" v="4"/>
        <pc:sldMkLst>
          <pc:docMk/>
          <pc:sldMk cId="1171337520" sldId="362"/>
        </pc:sldMkLst>
      </pc:sldChg>
      <pc:sldChg chg="modTransition">
        <pc:chgData name="Brooklyn Miller" userId="S::brooklyn.miller@artsandscience.org::073d3c84-65ab-4f31-aa82-c9c5aad2b165" providerId="AD" clId="Web-{6D3BC9E7-A81A-4738-AB26-92B9B6A151E7}" dt="2023-10-25T17:46:31.755" v="4"/>
        <pc:sldMkLst>
          <pc:docMk/>
          <pc:sldMk cId="3850286277" sldId="363"/>
        </pc:sldMkLst>
      </pc:sldChg>
      <pc:sldChg chg="modTransition">
        <pc:chgData name="Brooklyn Miller" userId="S::brooklyn.miller@artsandscience.org::073d3c84-65ab-4f31-aa82-c9c5aad2b165" providerId="AD" clId="Web-{6D3BC9E7-A81A-4738-AB26-92B9B6A151E7}" dt="2023-10-25T17:46:31.755" v="4"/>
        <pc:sldMkLst>
          <pc:docMk/>
          <pc:sldMk cId="2326956615" sldId="364"/>
        </pc:sldMkLst>
      </pc:sldChg>
      <pc:sldChg chg="modTransition">
        <pc:chgData name="Brooklyn Miller" userId="S::brooklyn.miller@artsandscience.org::073d3c84-65ab-4f31-aa82-c9c5aad2b165" providerId="AD" clId="Web-{6D3BC9E7-A81A-4738-AB26-92B9B6A151E7}" dt="2023-10-25T17:46:31.755" v="4"/>
        <pc:sldMkLst>
          <pc:docMk/>
          <pc:sldMk cId="2335773783" sldId="365"/>
        </pc:sldMkLst>
      </pc:sldChg>
      <pc:sldChg chg="modTransition">
        <pc:chgData name="Brooklyn Miller" userId="S::brooklyn.miller@artsandscience.org::073d3c84-65ab-4f31-aa82-c9c5aad2b165" providerId="AD" clId="Web-{6D3BC9E7-A81A-4738-AB26-92B9B6A151E7}" dt="2023-10-25T17:46:31.755" v="4"/>
        <pc:sldMkLst>
          <pc:docMk/>
          <pc:sldMk cId="797886477" sldId="366"/>
        </pc:sldMkLst>
      </pc:sldChg>
      <pc:sldChg chg="modTransition">
        <pc:chgData name="Brooklyn Miller" userId="S::brooklyn.miller@artsandscience.org::073d3c84-65ab-4f31-aa82-c9c5aad2b165" providerId="AD" clId="Web-{6D3BC9E7-A81A-4738-AB26-92B9B6A151E7}" dt="2023-10-25T17:46:31.755" v="4"/>
        <pc:sldMkLst>
          <pc:docMk/>
          <pc:sldMk cId="847948870" sldId="367"/>
        </pc:sldMkLst>
      </pc:sldChg>
      <pc:sldChg chg="modTransition">
        <pc:chgData name="Brooklyn Miller" userId="S::brooklyn.miller@artsandscience.org::073d3c84-65ab-4f31-aa82-c9c5aad2b165" providerId="AD" clId="Web-{6D3BC9E7-A81A-4738-AB26-92B9B6A151E7}" dt="2023-10-25T17:46:31.755" v="4"/>
        <pc:sldMkLst>
          <pc:docMk/>
          <pc:sldMk cId="2626407979" sldId="368"/>
        </pc:sldMkLst>
      </pc:sldChg>
      <pc:sldChg chg="modTransition">
        <pc:chgData name="Brooklyn Miller" userId="S::brooklyn.miller@artsandscience.org::073d3c84-65ab-4f31-aa82-c9c5aad2b165" providerId="AD" clId="Web-{6D3BC9E7-A81A-4738-AB26-92B9B6A151E7}" dt="2023-10-25T17:46:31.755" v="4"/>
        <pc:sldMkLst>
          <pc:docMk/>
          <pc:sldMk cId="283846017" sldId="369"/>
        </pc:sldMkLst>
      </pc:sldChg>
      <pc:sldChg chg="modTransition">
        <pc:chgData name="Brooklyn Miller" userId="S::brooklyn.miller@artsandscience.org::073d3c84-65ab-4f31-aa82-c9c5aad2b165" providerId="AD" clId="Web-{6D3BC9E7-A81A-4738-AB26-92B9B6A151E7}" dt="2023-10-25T17:46:31.755" v="4"/>
        <pc:sldMkLst>
          <pc:docMk/>
          <pc:sldMk cId="3941806294" sldId="370"/>
        </pc:sldMkLst>
      </pc:sldChg>
      <pc:sldChg chg="modTransition">
        <pc:chgData name="Brooklyn Miller" userId="S::brooklyn.miller@artsandscience.org::073d3c84-65ab-4f31-aa82-c9c5aad2b165" providerId="AD" clId="Web-{6D3BC9E7-A81A-4738-AB26-92B9B6A151E7}" dt="2023-10-25T17:46:31.755" v="4"/>
        <pc:sldMkLst>
          <pc:docMk/>
          <pc:sldMk cId="3139832207" sldId="371"/>
        </pc:sldMkLst>
      </pc:sldChg>
      <pc:sldChg chg="modTransition">
        <pc:chgData name="Brooklyn Miller" userId="S::brooklyn.miller@artsandscience.org::073d3c84-65ab-4f31-aa82-c9c5aad2b165" providerId="AD" clId="Web-{6D3BC9E7-A81A-4738-AB26-92B9B6A151E7}" dt="2023-10-25T17:46:31.755" v="4"/>
        <pc:sldMkLst>
          <pc:docMk/>
          <pc:sldMk cId="1678676904" sldId="372"/>
        </pc:sldMkLst>
      </pc:sldChg>
      <pc:sldChg chg="modTransition">
        <pc:chgData name="Brooklyn Miller" userId="S::brooklyn.miller@artsandscience.org::073d3c84-65ab-4f31-aa82-c9c5aad2b165" providerId="AD" clId="Web-{6D3BC9E7-A81A-4738-AB26-92B9B6A151E7}" dt="2023-10-25T17:46:31.755" v="4"/>
        <pc:sldMkLst>
          <pc:docMk/>
          <pc:sldMk cId="3935191931" sldId="373"/>
        </pc:sldMkLst>
      </pc:sldChg>
      <pc:sldChg chg="modTransition">
        <pc:chgData name="Brooklyn Miller" userId="S::brooklyn.miller@artsandscience.org::073d3c84-65ab-4f31-aa82-c9c5aad2b165" providerId="AD" clId="Web-{6D3BC9E7-A81A-4738-AB26-92B9B6A151E7}" dt="2023-10-25T17:46:31.755" v="4"/>
        <pc:sldMkLst>
          <pc:docMk/>
          <pc:sldMk cId="3519522889" sldId="374"/>
        </pc:sldMkLst>
      </pc:sldChg>
      <pc:sldChg chg="modTransition">
        <pc:chgData name="Brooklyn Miller" userId="S::brooklyn.miller@artsandscience.org::073d3c84-65ab-4f31-aa82-c9c5aad2b165" providerId="AD" clId="Web-{6D3BC9E7-A81A-4738-AB26-92B9B6A151E7}" dt="2023-10-25T17:46:31.755" v="4"/>
        <pc:sldMkLst>
          <pc:docMk/>
          <pc:sldMk cId="2820355283" sldId="375"/>
        </pc:sldMkLst>
      </pc:sld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4020"/>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3244989560" sldId="214748740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3977956141" sldId="214748740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1493250082" sldId="214748740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2876917467" sldId="214748741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2033195158" sldId="214748741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3885872404" sldId="214748741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3659306303" sldId="214748741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1301723831" sldId="214748741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1522327143" sldId="214748741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1787452396" sldId="2147487416"/>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2861976580" sldId="214748741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1001916684" sldId="214748741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4293242089" sldId="214748741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20"/>
            <pc:sldLayoutMk cId="3375448437" sldId="2147487420"/>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4035"/>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2400684426" sldId="214748742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118247312" sldId="214748742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3645059710" sldId="214748742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690395332" sldId="214748742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1887755457" sldId="214748742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035"/>
            <pc:sldLayoutMk cId="3080474259" sldId="2147487426"/>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4220"/>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2284373953" sldId="214748739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602834951" sldId="214748739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2235305796" sldId="214748739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180966737" sldId="214748739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4173861724" sldId="214748739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2535719221" sldId="214748739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3833762970" sldId="2147487396"/>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1466777958" sldId="214748739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3455836747" sldId="214748742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2752200863" sldId="214748742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3441741243" sldId="214748742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3379767448" sldId="214748743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4220"/>
            <pc:sldLayoutMk cId="1504052176" sldId="2147487431"/>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4234"/>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4234"/>
            <pc:sldLayoutMk cId="1559340951" sldId="2147487432"/>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5300"/>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1814788377" sldId="214748743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1678040233" sldId="214748743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4068359308" sldId="214748743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183185423" sldId="2147487436"/>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386549844" sldId="214748743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4080893003" sldId="214748743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1370731630" sldId="214748743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1292415377" sldId="214748744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285557980" sldId="214748744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3838639617" sldId="214748744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300"/>
            <pc:sldLayoutMk cId="225961038" sldId="2147487443"/>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0" sldId="2147485802"/>
        </pc:sldMasterMkLst>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2286691314" sldId="214748739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4020926578" sldId="214748739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3134681443" sldId="214748740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1018831999" sldId="214748740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422974135" sldId="214748740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1327785127" sldId="214748740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3924589841" sldId="214748740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3228031028" sldId="214748740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2343457779" sldId="2147487406"/>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3392414733" sldId="214748744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0" sldId="2147485802"/>
            <pc:sldLayoutMk cId="1846099092" sldId="2147487445"/>
          </pc:sldLayoutMkLst>
        </pc:sldLayoutChg>
      </pc:sldMasterChg>
      <pc:sldMasterChg chg="modTransition modSldLayout">
        <pc:chgData name="Brooklyn Miller" userId="S::brooklyn.miller@artsandscience.org::073d3c84-65ab-4f31-aa82-c9c5aad2b165" providerId="AD" clId="Web-{6D3BC9E7-A81A-4738-AB26-92B9B6A151E7}" dt="2023-10-25T17:46:31.755" v="4"/>
        <pc:sldMasterMkLst>
          <pc:docMk/>
          <pc:sldMasterMk cId="3693843513" sldId="2147493455"/>
        </pc:sldMasterMkLst>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728351486" sldId="2147493456"/>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3220382210" sldId="2147493457"/>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122394843" sldId="2147493458"/>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260594612" sldId="2147493459"/>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2486824430" sldId="2147493460"/>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084712998" sldId="2147493461"/>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249224671" sldId="2147493462"/>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1218220315" sldId="2147493463"/>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3615983108" sldId="2147493464"/>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3723317298" sldId="2147493465"/>
          </pc:sldLayoutMkLst>
        </pc:sldLayoutChg>
        <pc:sldLayoutChg chg="modTransition">
          <pc:chgData name="Brooklyn Miller" userId="S::brooklyn.miller@artsandscience.org::073d3c84-65ab-4f31-aa82-c9c5aad2b165" providerId="AD" clId="Web-{6D3BC9E7-A81A-4738-AB26-92B9B6A151E7}" dt="2023-10-25T17:46:31.755" v="4"/>
          <pc:sldLayoutMkLst>
            <pc:docMk/>
            <pc:sldMasterMk cId="3693843513" sldId="2147493455"/>
            <pc:sldLayoutMk cId="2417996481" sldId="2147493466"/>
          </pc:sldLayoutMkLst>
        </pc:sldLayoutChg>
      </pc:sldMasterChg>
    </pc:docChg>
  </pc:docChgLst>
  <pc:docChgLst>
    <pc:chgData name="Claudia Griffin" userId="S::claudia.gonzalezgriffin@artsandscience.org::f79e91db-314c-49f2-a3a9-40ebb9d68178" providerId="AD" clId="Web-{84C92899-B22C-A681-F4B8-C1696A79E626}"/>
    <pc:docChg chg="addSld modSld sldOrd">
      <pc:chgData name="Claudia Griffin" userId="S::claudia.gonzalezgriffin@artsandscience.org::f79e91db-314c-49f2-a3a9-40ebb9d68178" providerId="AD" clId="Web-{84C92899-B22C-A681-F4B8-C1696A79E626}" dt="2024-01-10T18:55:28.946" v="265" actId="1076"/>
      <pc:docMkLst>
        <pc:docMk/>
      </pc:docMkLst>
      <pc:sldChg chg="delSp modSp ord">
        <pc:chgData name="Claudia Griffin" userId="S::claudia.gonzalezgriffin@artsandscience.org::f79e91db-314c-49f2-a3a9-40ebb9d68178" providerId="AD" clId="Web-{84C92899-B22C-A681-F4B8-C1696A79E626}" dt="2024-01-09T14:26:53.262" v="20" actId="1076"/>
        <pc:sldMkLst>
          <pc:docMk/>
          <pc:sldMk cId="0" sldId="281"/>
        </pc:sldMkLst>
        <pc:spChg chg="del">
          <ac:chgData name="Claudia Griffin" userId="S::claudia.gonzalezgriffin@artsandscience.org::f79e91db-314c-49f2-a3a9-40ebb9d68178" providerId="AD" clId="Web-{84C92899-B22C-A681-F4B8-C1696A79E626}" dt="2024-01-09T14:26:39.137" v="17"/>
          <ac:spMkLst>
            <pc:docMk/>
            <pc:sldMk cId="0" sldId="281"/>
            <ac:spMk id="3" creationId="{20827D7E-300C-35C8-02FE-5CB356EFDFDE}"/>
          </ac:spMkLst>
        </pc:spChg>
        <pc:spChg chg="del mod">
          <ac:chgData name="Claudia Griffin" userId="S::claudia.gonzalezgriffin@artsandscience.org::f79e91db-314c-49f2-a3a9-40ebb9d68178" providerId="AD" clId="Web-{84C92899-B22C-A681-F4B8-C1696A79E626}" dt="2024-01-09T14:26:36.043" v="15"/>
          <ac:spMkLst>
            <pc:docMk/>
            <pc:sldMk cId="0" sldId="281"/>
            <ac:spMk id="4" creationId="{46ED25AF-5210-4DA8-B4EE-C57FDC9B0A1E}"/>
          </ac:spMkLst>
        </pc:spChg>
        <pc:spChg chg="del">
          <ac:chgData name="Claudia Griffin" userId="S::claudia.gonzalezgriffin@artsandscience.org::f79e91db-314c-49f2-a3a9-40ebb9d68178" providerId="AD" clId="Web-{84C92899-B22C-A681-F4B8-C1696A79E626}" dt="2024-01-09T14:26:29.027" v="9"/>
          <ac:spMkLst>
            <pc:docMk/>
            <pc:sldMk cId="0" sldId="281"/>
            <ac:spMk id="5" creationId="{0FD4859B-37BB-852C-C437-0403408FF12B}"/>
          </ac:spMkLst>
        </pc:spChg>
        <pc:spChg chg="del">
          <ac:chgData name="Claudia Griffin" userId="S::claudia.gonzalezgriffin@artsandscience.org::f79e91db-314c-49f2-a3a9-40ebb9d68178" providerId="AD" clId="Web-{84C92899-B22C-A681-F4B8-C1696A79E626}" dt="2024-01-09T14:26:37.433" v="16"/>
          <ac:spMkLst>
            <pc:docMk/>
            <pc:sldMk cId="0" sldId="281"/>
            <ac:spMk id="51205" creationId="{6F1457BE-DA27-46E4-B89A-034295917EDB}"/>
          </ac:spMkLst>
        </pc:spChg>
        <pc:picChg chg="del">
          <ac:chgData name="Claudia Griffin" userId="S::claudia.gonzalezgriffin@artsandscience.org::f79e91db-314c-49f2-a3a9-40ebb9d68178" providerId="AD" clId="Web-{84C92899-B22C-A681-F4B8-C1696A79E626}" dt="2024-01-09T14:26:34.324" v="12"/>
          <ac:picMkLst>
            <pc:docMk/>
            <pc:sldMk cId="0" sldId="281"/>
            <ac:picMk id="2" creationId="{65996A47-9107-FBC7-E74D-46BE35D37622}"/>
          </ac:picMkLst>
        </pc:picChg>
        <pc:picChg chg="mod">
          <ac:chgData name="Claudia Griffin" userId="S::claudia.gonzalezgriffin@artsandscience.org::f79e91db-314c-49f2-a3a9-40ebb9d68178" providerId="AD" clId="Web-{84C92899-B22C-A681-F4B8-C1696A79E626}" dt="2024-01-09T14:26:53.262" v="20" actId="1076"/>
          <ac:picMkLst>
            <pc:docMk/>
            <pc:sldMk cId="0" sldId="281"/>
            <ac:picMk id="7" creationId="{01AB9BE2-BF29-BE95-A896-97579F62BB0D}"/>
          </ac:picMkLst>
        </pc:picChg>
        <pc:picChg chg="del">
          <ac:chgData name="Claudia Griffin" userId="S::claudia.gonzalezgriffin@artsandscience.org::f79e91db-314c-49f2-a3a9-40ebb9d68178" providerId="AD" clId="Web-{84C92899-B22C-A681-F4B8-C1696A79E626}" dt="2024-01-09T14:26:33.840" v="11"/>
          <ac:picMkLst>
            <pc:docMk/>
            <pc:sldMk cId="0" sldId="281"/>
            <ac:picMk id="1026" creationId="{5882894A-8157-77E1-DBC6-65974548DD26}"/>
          </ac:picMkLst>
        </pc:picChg>
        <pc:picChg chg="del">
          <ac:chgData name="Claudia Griffin" userId="S::claudia.gonzalezgriffin@artsandscience.org::f79e91db-314c-49f2-a3a9-40ebb9d68178" providerId="AD" clId="Web-{84C92899-B22C-A681-F4B8-C1696A79E626}" dt="2024-01-09T14:26:33.090" v="10"/>
          <ac:picMkLst>
            <pc:docMk/>
            <pc:sldMk cId="0" sldId="281"/>
            <ac:picMk id="1028" creationId="{DCEE6394-9553-E197-8809-F73FEE826EDC}"/>
          </ac:picMkLst>
        </pc:picChg>
      </pc:sldChg>
      <pc:sldChg chg="modSp">
        <pc:chgData name="Claudia Griffin" userId="S::claudia.gonzalezgriffin@artsandscience.org::f79e91db-314c-49f2-a3a9-40ebb9d68178" providerId="AD" clId="Web-{84C92899-B22C-A681-F4B8-C1696A79E626}" dt="2024-01-10T18:55:28.946" v="265" actId="1076"/>
        <pc:sldMkLst>
          <pc:docMk/>
          <pc:sldMk cId="0" sldId="325"/>
        </pc:sldMkLst>
        <pc:spChg chg="mod">
          <ac:chgData name="Claudia Griffin" userId="S::claudia.gonzalezgriffin@artsandscience.org::f79e91db-314c-49f2-a3a9-40ebb9d68178" providerId="AD" clId="Web-{84C92899-B22C-A681-F4B8-C1696A79E626}" dt="2024-01-10T18:55:27.212" v="264" actId="1076"/>
          <ac:spMkLst>
            <pc:docMk/>
            <pc:sldMk cId="0" sldId="325"/>
            <ac:spMk id="9" creationId="{CDF085D2-ED99-4DC6-8BFD-FF0864751665}"/>
          </ac:spMkLst>
        </pc:spChg>
        <pc:spChg chg="mod">
          <ac:chgData name="Claudia Griffin" userId="S::claudia.gonzalezgriffin@artsandscience.org::f79e91db-314c-49f2-a3a9-40ebb9d68178" providerId="AD" clId="Web-{84C92899-B22C-A681-F4B8-C1696A79E626}" dt="2024-01-10T18:55:28.946" v="265" actId="1076"/>
          <ac:spMkLst>
            <pc:docMk/>
            <pc:sldMk cId="0" sldId="325"/>
            <ac:spMk id="11" creationId="{8EFEA4BA-3D96-14CC-EB99-FA3D4449907E}"/>
          </ac:spMkLst>
        </pc:spChg>
        <pc:picChg chg="mod">
          <ac:chgData name="Claudia Griffin" userId="S::claudia.gonzalezgriffin@artsandscience.org::f79e91db-314c-49f2-a3a9-40ebb9d68178" providerId="AD" clId="Web-{84C92899-B22C-A681-F4B8-C1696A79E626}" dt="2024-01-10T18:12:31.239" v="84" actId="1076"/>
          <ac:picMkLst>
            <pc:docMk/>
            <pc:sldMk cId="0" sldId="325"/>
            <ac:picMk id="3" creationId="{178FB295-D41C-E240-3EC9-4B53781FDC75}"/>
          </ac:picMkLst>
        </pc:picChg>
        <pc:picChg chg="mod">
          <ac:chgData name="Claudia Griffin" userId="S::claudia.gonzalezgriffin@artsandscience.org::f79e91db-314c-49f2-a3a9-40ebb9d68178" providerId="AD" clId="Web-{84C92899-B22C-A681-F4B8-C1696A79E626}" dt="2024-01-10T18:55:20.837" v="263" actId="1076"/>
          <ac:picMkLst>
            <pc:docMk/>
            <pc:sldMk cId="0" sldId="325"/>
            <ac:picMk id="8" creationId="{C8BB9971-3025-4F67-AA34-DCA9EECA6590}"/>
          </ac:picMkLst>
        </pc:picChg>
      </pc:sldChg>
      <pc:sldChg chg="modSp">
        <pc:chgData name="Claudia Griffin" userId="S::claudia.gonzalezgriffin@artsandscience.org::f79e91db-314c-49f2-a3a9-40ebb9d68178" providerId="AD" clId="Web-{84C92899-B22C-A681-F4B8-C1696A79E626}" dt="2024-01-09T14:24:21.414" v="6" actId="14100"/>
        <pc:sldMkLst>
          <pc:docMk/>
          <pc:sldMk cId="2626407979" sldId="368"/>
        </pc:sldMkLst>
        <pc:spChg chg="mod">
          <ac:chgData name="Claudia Griffin" userId="S::claudia.gonzalezgriffin@artsandscience.org::f79e91db-314c-49f2-a3a9-40ebb9d68178" providerId="AD" clId="Web-{84C92899-B22C-A681-F4B8-C1696A79E626}" dt="2024-01-09T14:24:03.211" v="2" actId="1076"/>
          <ac:spMkLst>
            <pc:docMk/>
            <pc:sldMk cId="2626407979" sldId="368"/>
            <ac:spMk id="2" creationId="{00000000-0000-0000-0000-000000000000}"/>
          </ac:spMkLst>
        </pc:spChg>
        <pc:graphicFrameChg chg="mod">
          <ac:chgData name="Claudia Griffin" userId="S::claudia.gonzalezgriffin@artsandscience.org::f79e91db-314c-49f2-a3a9-40ebb9d68178" providerId="AD" clId="Web-{84C92899-B22C-A681-F4B8-C1696A79E626}" dt="2024-01-09T14:24:21.414" v="6" actId="14100"/>
          <ac:graphicFrameMkLst>
            <pc:docMk/>
            <pc:sldMk cId="2626407979" sldId="368"/>
            <ac:graphicFrameMk id="3" creationId="{AE4B417B-D7CA-C2FF-EF42-F9E4492339BB}"/>
          </ac:graphicFrameMkLst>
        </pc:graphicFrameChg>
      </pc:sldChg>
      <pc:sldChg chg="modSp">
        <pc:chgData name="Claudia Griffin" userId="S::claudia.gonzalezgriffin@artsandscience.org::f79e91db-314c-49f2-a3a9-40ebb9d68178" providerId="AD" clId="Web-{84C92899-B22C-A681-F4B8-C1696A79E626}" dt="2024-01-09T14:22:06.442" v="1"/>
        <pc:sldMkLst>
          <pc:docMk/>
          <pc:sldMk cId="3935191931" sldId="373"/>
        </pc:sldMkLst>
        <pc:spChg chg="mod">
          <ac:chgData name="Claudia Griffin" userId="S::claudia.gonzalezgriffin@artsandscience.org::f79e91db-314c-49f2-a3a9-40ebb9d68178" providerId="AD" clId="Web-{84C92899-B22C-A681-F4B8-C1696A79E626}" dt="2024-01-09T14:22:06.442" v="1"/>
          <ac:spMkLst>
            <pc:docMk/>
            <pc:sldMk cId="3935191931" sldId="373"/>
            <ac:spMk id="2" creationId="{00000000-0000-0000-0000-000000000000}"/>
          </ac:spMkLst>
        </pc:spChg>
      </pc:sldChg>
      <pc:sldChg chg="add ord replId">
        <pc:chgData name="Claudia Griffin" userId="S::claudia.gonzalezgriffin@artsandscience.org::f79e91db-314c-49f2-a3a9-40ebb9d68178" providerId="AD" clId="Web-{84C92899-B22C-A681-F4B8-C1696A79E626}" dt="2024-01-10T18:13:15.397" v="90"/>
        <pc:sldMkLst>
          <pc:docMk/>
          <pc:sldMk cId="1210983720" sldId="376"/>
        </pc:sldMkLst>
      </pc:sldChg>
      <pc:sldChg chg="add replId">
        <pc:chgData name="Claudia Griffin" userId="S::claudia.gonzalezgriffin@artsandscience.org::f79e91db-314c-49f2-a3a9-40ebb9d68178" providerId="AD" clId="Web-{84C92899-B22C-A681-F4B8-C1696A79E626}" dt="2024-01-10T18:44:37.641" v="91"/>
        <pc:sldMkLst>
          <pc:docMk/>
          <pc:sldMk cId="3648853964" sldId="377"/>
        </pc:sldMkLst>
      </pc:sldChg>
      <pc:sldChg chg="addSp delSp modSp add replId">
        <pc:chgData name="Claudia Griffin" userId="S::claudia.gonzalezgriffin@artsandscience.org::f79e91db-314c-49f2-a3a9-40ebb9d68178" providerId="AD" clId="Web-{84C92899-B22C-A681-F4B8-C1696A79E626}" dt="2024-01-10T18:53:39.458" v="237" actId="14100"/>
        <pc:sldMkLst>
          <pc:docMk/>
          <pc:sldMk cId="827552745" sldId="378"/>
        </pc:sldMkLst>
        <pc:spChg chg="add del mod">
          <ac:chgData name="Claudia Griffin" userId="S::claudia.gonzalezgriffin@artsandscience.org::f79e91db-314c-49f2-a3a9-40ebb9d68178" providerId="AD" clId="Web-{84C92899-B22C-A681-F4B8-C1696A79E626}" dt="2024-01-10T18:53:39.458" v="237" actId="14100"/>
          <ac:spMkLst>
            <pc:docMk/>
            <pc:sldMk cId="827552745" sldId="378"/>
            <ac:spMk id="9" creationId="{451054B3-EABC-799E-40D4-BA848FF64B65}"/>
          </ac:spMkLst>
        </pc:spChg>
        <pc:spChg chg="add del mod">
          <ac:chgData name="Claudia Griffin" userId="S::claudia.gonzalezgriffin@artsandscience.org::f79e91db-314c-49f2-a3a9-40ebb9d68178" providerId="AD" clId="Web-{84C92899-B22C-A681-F4B8-C1696A79E626}" dt="2024-01-10T18:49:04.557" v="167" actId="1076"/>
          <ac:spMkLst>
            <pc:docMk/>
            <pc:sldMk cId="827552745" sldId="378"/>
            <ac:spMk id="11" creationId="{F4BA1AD3-C060-D105-9469-FE295C5AFC43}"/>
          </ac:spMkLst>
        </pc:spChg>
      </pc:sldChg>
      <pc:sldChg chg="add replId">
        <pc:chgData name="Claudia Griffin" userId="S::claudia.gonzalezgriffin@artsandscience.org::f79e91db-314c-49f2-a3a9-40ebb9d68178" providerId="AD" clId="Web-{84C92899-B22C-A681-F4B8-C1696A79E626}" dt="2024-01-10T18:54:16.272" v="238"/>
        <pc:sldMkLst>
          <pc:docMk/>
          <pc:sldMk cId="1247579357" sldId="379"/>
        </pc:sldMkLst>
      </pc:sldChg>
    </pc:docChg>
  </pc:docChgLst>
  <pc:docChgLst>
    <pc:chgData name="Claudia Griffin" userId="f79e91db-314c-49f2-a3a9-40ebb9d68178" providerId="ADAL" clId="{7CA33745-E527-418A-8BB8-FC3A171443AB}"/>
    <pc:docChg chg="modSld">
      <pc:chgData name="Claudia Griffin" userId="f79e91db-314c-49f2-a3a9-40ebb9d68178" providerId="ADAL" clId="{7CA33745-E527-418A-8BB8-FC3A171443AB}" dt="2023-10-16T19:19:01.732" v="22" actId="12"/>
      <pc:docMkLst>
        <pc:docMk/>
      </pc:docMkLst>
      <pc:sldChg chg="modSp mod">
        <pc:chgData name="Claudia Griffin" userId="f79e91db-314c-49f2-a3a9-40ebb9d68178" providerId="ADAL" clId="{7CA33745-E527-418A-8BB8-FC3A171443AB}" dt="2023-10-16T19:17:19.335" v="17" actId="1076"/>
        <pc:sldMkLst>
          <pc:docMk/>
          <pc:sldMk cId="1609117192" sldId="361"/>
        </pc:sldMkLst>
        <pc:spChg chg="mod">
          <ac:chgData name="Claudia Griffin" userId="f79e91db-314c-49f2-a3a9-40ebb9d68178" providerId="ADAL" clId="{7CA33745-E527-418A-8BB8-FC3A171443AB}" dt="2023-10-16T19:17:19.335" v="17" actId="1076"/>
          <ac:spMkLst>
            <pc:docMk/>
            <pc:sldMk cId="1609117192" sldId="361"/>
            <ac:spMk id="9" creationId="{5DE7FC65-BED9-4729-BF1F-532E99FA30B2}"/>
          </ac:spMkLst>
        </pc:spChg>
        <pc:picChg chg="mod">
          <ac:chgData name="Claudia Griffin" userId="f79e91db-314c-49f2-a3a9-40ebb9d68178" providerId="ADAL" clId="{7CA33745-E527-418A-8BB8-FC3A171443AB}" dt="2023-10-16T19:16:12.818" v="5" actId="1076"/>
          <ac:picMkLst>
            <pc:docMk/>
            <pc:sldMk cId="1609117192" sldId="361"/>
            <ac:picMk id="3" creationId="{44A7D743-72A1-4FA0-CC63-937F98098B61}"/>
          </ac:picMkLst>
        </pc:picChg>
      </pc:sldChg>
      <pc:sldChg chg="modSp mod">
        <pc:chgData name="Claudia Griffin" userId="f79e91db-314c-49f2-a3a9-40ebb9d68178" providerId="ADAL" clId="{7CA33745-E527-418A-8BB8-FC3A171443AB}" dt="2023-10-16T19:19:01.732" v="22" actId="12"/>
        <pc:sldMkLst>
          <pc:docMk/>
          <pc:sldMk cId="3519522889" sldId="374"/>
        </pc:sldMkLst>
        <pc:spChg chg="mod">
          <ac:chgData name="Claudia Griffin" userId="f79e91db-314c-49f2-a3a9-40ebb9d68178" providerId="ADAL" clId="{7CA33745-E527-418A-8BB8-FC3A171443AB}" dt="2023-10-16T19:19:01.732" v="22" actId="12"/>
          <ac:spMkLst>
            <pc:docMk/>
            <pc:sldMk cId="3519522889" sldId="374"/>
            <ac:spMk id="6" creationId="{B7208C85-55D7-4184-51BB-63849A1B0380}"/>
          </ac:spMkLst>
        </pc:spChg>
      </pc:sldChg>
    </pc:docChg>
  </pc:docChgLst>
  <pc:docChgLst>
    <pc:chgData name="Claudia Griffin" userId="S::claudia.gonzalezgriffin@artsandscience.org::f79e91db-314c-49f2-a3a9-40ebb9d68178" providerId="AD" clId="Web-{368CCB42-2FCD-313E-899B-C17DEE3B1052}"/>
    <pc:docChg chg="addSld modSld">
      <pc:chgData name="Claudia Griffin" userId="S::claudia.gonzalezgriffin@artsandscience.org::f79e91db-314c-49f2-a3a9-40ebb9d68178" providerId="AD" clId="Web-{368CCB42-2FCD-313E-899B-C17DEE3B1052}" dt="2023-10-16T19:14:11.945" v="74" actId="1076"/>
      <pc:docMkLst>
        <pc:docMk/>
      </pc:docMkLst>
      <pc:sldChg chg="addSp delSp modSp add replId">
        <pc:chgData name="Claudia Griffin" userId="S::claudia.gonzalezgriffin@artsandscience.org::f79e91db-314c-49f2-a3a9-40ebb9d68178" providerId="AD" clId="Web-{368CCB42-2FCD-313E-899B-C17DEE3B1052}" dt="2023-10-16T19:12:47.865" v="51"/>
        <pc:sldMkLst>
          <pc:docMk/>
          <pc:sldMk cId="3519522889" sldId="374"/>
        </pc:sldMkLst>
        <pc:spChg chg="add del mod">
          <ac:chgData name="Claudia Griffin" userId="S::claudia.gonzalezgriffin@artsandscience.org::f79e91db-314c-49f2-a3a9-40ebb9d68178" providerId="AD" clId="Web-{368CCB42-2FCD-313E-899B-C17DEE3B1052}" dt="2023-10-16T19:08:39.030" v="17"/>
          <ac:spMkLst>
            <pc:docMk/>
            <pc:sldMk cId="3519522889" sldId="374"/>
            <ac:spMk id="4" creationId="{3AA6BC93-51EF-6127-F40C-554098DD9987}"/>
          </ac:spMkLst>
        </pc:spChg>
        <pc:spChg chg="mod">
          <ac:chgData name="Claudia Griffin" userId="S::claudia.gonzalezgriffin@artsandscience.org::f79e91db-314c-49f2-a3a9-40ebb9d68178" providerId="AD" clId="Web-{368CCB42-2FCD-313E-899B-C17DEE3B1052}" dt="2023-10-16T19:12:36.740" v="50" actId="1076"/>
          <ac:spMkLst>
            <pc:docMk/>
            <pc:sldMk cId="3519522889" sldId="374"/>
            <ac:spMk id="5" creationId="{2690FE70-87E5-4F5C-6D93-D1A2B3C77C34}"/>
          </ac:spMkLst>
        </pc:spChg>
        <pc:spChg chg="add mod">
          <ac:chgData name="Claudia Griffin" userId="S::claudia.gonzalezgriffin@artsandscience.org::f79e91db-314c-49f2-a3a9-40ebb9d68178" providerId="AD" clId="Web-{368CCB42-2FCD-313E-899B-C17DEE3B1052}" dt="2023-10-16T19:12:31.505" v="49" actId="1076"/>
          <ac:spMkLst>
            <pc:docMk/>
            <pc:sldMk cId="3519522889" sldId="374"/>
            <ac:spMk id="6" creationId="{B7208C85-55D7-4184-51BB-63849A1B0380}"/>
          </ac:spMkLst>
        </pc:spChg>
        <pc:spChg chg="mod">
          <ac:chgData name="Claudia Griffin" userId="S::claudia.gonzalezgriffin@artsandscience.org::f79e91db-314c-49f2-a3a9-40ebb9d68178" providerId="AD" clId="Web-{368CCB42-2FCD-313E-899B-C17DEE3B1052}" dt="2023-10-16T19:07:37.169" v="10" actId="20577"/>
          <ac:spMkLst>
            <pc:docMk/>
            <pc:sldMk cId="3519522889" sldId="374"/>
            <ac:spMk id="13" creationId="{213F78C6-348F-4BBE-B9FC-11AD275D85D6}"/>
          </ac:spMkLst>
        </pc:spChg>
        <pc:picChg chg="del mod">
          <ac:chgData name="Claudia Griffin" userId="S::claudia.gonzalezgriffin@artsandscience.org::f79e91db-314c-49f2-a3a9-40ebb9d68178" providerId="AD" clId="Web-{368CCB42-2FCD-313E-899B-C17DEE3B1052}" dt="2023-10-16T19:09:43.407" v="25"/>
          <ac:picMkLst>
            <pc:docMk/>
            <pc:sldMk cId="3519522889" sldId="374"/>
            <ac:picMk id="2" creationId="{368EF0C6-D5A2-B176-E21D-9C42F2BFCCA9}"/>
          </ac:picMkLst>
        </pc:picChg>
        <pc:picChg chg="del">
          <ac:chgData name="Claudia Griffin" userId="S::claudia.gonzalezgriffin@artsandscience.org::f79e91db-314c-49f2-a3a9-40ebb9d68178" providerId="AD" clId="Web-{368CCB42-2FCD-313E-899B-C17DEE3B1052}" dt="2023-10-16T19:07:39.294" v="11"/>
          <ac:picMkLst>
            <pc:docMk/>
            <pc:sldMk cId="3519522889" sldId="374"/>
            <ac:picMk id="3" creationId="{76F6B687-6F89-392E-68CE-69C3C097F6D6}"/>
          </ac:picMkLst>
        </pc:picChg>
        <pc:picChg chg="add">
          <ac:chgData name="Claudia Griffin" userId="S::claudia.gonzalezgriffin@artsandscience.org::f79e91db-314c-49f2-a3a9-40ebb9d68178" providerId="AD" clId="Web-{368CCB42-2FCD-313E-899B-C17DEE3B1052}" dt="2023-10-16T19:12:47.865" v="51"/>
          <ac:picMkLst>
            <pc:docMk/>
            <pc:sldMk cId="3519522889" sldId="374"/>
            <ac:picMk id="8" creationId="{99C09D0B-751A-EF56-36F6-8E1BD3DA19EF}"/>
          </ac:picMkLst>
        </pc:picChg>
      </pc:sldChg>
      <pc:sldChg chg="modSp add replId">
        <pc:chgData name="Claudia Griffin" userId="S::claudia.gonzalezgriffin@artsandscience.org::f79e91db-314c-49f2-a3a9-40ebb9d68178" providerId="AD" clId="Web-{368CCB42-2FCD-313E-899B-C17DEE3B1052}" dt="2023-10-16T19:14:11.945" v="74" actId="1076"/>
        <pc:sldMkLst>
          <pc:docMk/>
          <pc:sldMk cId="2820355283" sldId="375"/>
        </pc:sldMkLst>
        <pc:spChg chg="mod">
          <ac:chgData name="Claudia Griffin" userId="S::claudia.gonzalezgriffin@artsandscience.org::f79e91db-314c-49f2-a3a9-40ebb9d68178" providerId="AD" clId="Web-{368CCB42-2FCD-313E-899B-C17DEE3B1052}" dt="2023-10-16T19:14:02.039" v="73" actId="1076"/>
          <ac:spMkLst>
            <pc:docMk/>
            <pc:sldMk cId="2820355283" sldId="375"/>
            <ac:spMk id="5" creationId="{2690FE70-87E5-4F5C-6D93-D1A2B3C77C34}"/>
          </ac:spMkLst>
        </pc:spChg>
        <pc:spChg chg="mod">
          <ac:chgData name="Claudia Griffin" userId="S::claudia.gonzalezgriffin@artsandscience.org::f79e91db-314c-49f2-a3a9-40ebb9d68178" providerId="AD" clId="Web-{368CCB42-2FCD-313E-899B-C17DEE3B1052}" dt="2023-10-16T19:14:11.945" v="74" actId="1076"/>
          <ac:spMkLst>
            <pc:docMk/>
            <pc:sldMk cId="2820355283" sldId="375"/>
            <ac:spMk id="6" creationId="{B7208C85-55D7-4184-51BB-63849A1B0380}"/>
          </ac:spMkLst>
        </pc:spChg>
      </pc:sldChg>
    </pc:docChg>
  </pc:docChgLst>
  <pc:docChgLst>
    <pc:chgData name="Claudia Griffin" userId="S::claudia.gonzalezgriffin@artsandscience.org::f79e91db-314c-49f2-a3a9-40ebb9d68178" providerId="AD" clId="Web-{761A4799-B739-9681-EB26-A105BCC8980C}"/>
    <pc:docChg chg="sldOrd">
      <pc:chgData name="Claudia Griffin" userId="S::claudia.gonzalezgriffin@artsandscience.org::f79e91db-314c-49f2-a3a9-40ebb9d68178" providerId="AD" clId="Web-{761A4799-B739-9681-EB26-A105BCC8980C}" dt="2023-10-06T20:21:14.758" v="0"/>
      <pc:docMkLst>
        <pc:docMk/>
      </pc:docMkLst>
      <pc:sldChg chg="ord">
        <pc:chgData name="Claudia Griffin" userId="S::claudia.gonzalezgriffin@artsandscience.org::f79e91db-314c-49f2-a3a9-40ebb9d68178" providerId="AD" clId="Web-{761A4799-B739-9681-EB26-A105BCC8980C}" dt="2023-10-06T20:21:14.758" v="0"/>
        <pc:sldMkLst>
          <pc:docMk/>
          <pc:sldMk cId="0" sldId="281"/>
        </pc:sldMkLst>
      </pc:sldChg>
    </pc:docChg>
  </pc:docChgLst>
  <pc:docChgLst>
    <pc:chgData name="Brooklyn Miller" userId="S::brooklyn.miller@artsandscience.org::073d3c84-65ab-4f31-aa82-c9c5aad2b165" providerId="AD" clId="Web-{421BA7AB-0E98-4C5E-B95D-839F79704B1A}"/>
    <pc:docChg chg="modSld">
      <pc:chgData name="Brooklyn Miller" userId="S::brooklyn.miller@artsandscience.org::073d3c84-65ab-4f31-aa82-c9c5aad2b165" providerId="AD" clId="Web-{421BA7AB-0E98-4C5E-B95D-839F79704B1A}" dt="2023-10-02T16:38:34.180" v="1" actId="20577"/>
      <pc:docMkLst>
        <pc:docMk/>
      </pc:docMkLst>
      <pc:sldChg chg="modSp">
        <pc:chgData name="Brooklyn Miller" userId="S::brooklyn.miller@artsandscience.org::073d3c84-65ab-4f31-aa82-c9c5aad2b165" providerId="AD" clId="Web-{421BA7AB-0E98-4C5E-B95D-839F79704B1A}" dt="2023-10-02T16:38:34.180" v="1" actId="20577"/>
        <pc:sldMkLst>
          <pc:docMk/>
          <pc:sldMk cId="3950993744" sldId="359"/>
        </pc:sldMkLst>
        <pc:spChg chg="mod">
          <ac:chgData name="Brooklyn Miller" userId="S::brooklyn.miller@artsandscience.org::073d3c84-65ab-4f31-aa82-c9c5aad2b165" providerId="AD" clId="Web-{421BA7AB-0E98-4C5E-B95D-839F79704B1A}" dt="2023-10-02T16:38:34.180" v="1" actId="20577"/>
          <ac:spMkLst>
            <pc:docMk/>
            <pc:sldMk cId="3950993744" sldId="359"/>
            <ac:spMk id="5" creationId="{DC9EB7C8-A19F-3DC8-215D-AA53314C899E}"/>
          </ac:spMkLst>
        </pc:spChg>
      </pc:sldChg>
    </pc:docChg>
  </pc:docChgLst>
  <pc:docChgLst>
    <pc:chgData name="Claudia Griffin" userId="S::claudia.gonzalezgriffin@artsandscience.org::f79e91db-314c-49f2-a3a9-40ebb9d68178" providerId="AD" clId="Web-{B55DBC2D-8B3D-F3FA-5BE3-1F28C13462EE}"/>
    <pc:docChg chg="delSld modSld">
      <pc:chgData name="Claudia Griffin" userId="S::claudia.gonzalezgriffin@artsandscience.org::f79e91db-314c-49f2-a3a9-40ebb9d68178" providerId="AD" clId="Web-{B55DBC2D-8B3D-F3FA-5BE3-1F28C13462EE}" dt="2023-09-28T18:34:15.900" v="16" actId="20577"/>
      <pc:docMkLst>
        <pc:docMk/>
      </pc:docMkLst>
      <pc:sldChg chg="del">
        <pc:chgData name="Claudia Griffin" userId="S::claudia.gonzalezgriffin@artsandscience.org::f79e91db-314c-49f2-a3a9-40ebb9d68178" providerId="AD" clId="Web-{B55DBC2D-8B3D-F3FA-5BE3-1F28C13462EE}" dt="2023-09-28T18:28:37.169" v="0"/>
        <pc:sldMkLst>
          <pc:docMk/>
          <pc:sldMk cId="0" sldId="322"/>
        </pc:sldMkLst>
      </pc:sldChg>
      <pc:sldChg chg="modSp">
        <pc:chgData name="Claudia Griffin" userId="S::claudia.gonzalezgriffin@artsandscience.org::f79e91db-314c-49f2-a3a9-40ebb9d68178" providerId="AD" clId="Web-{B55DBC2D-8B3D-F3FA-5BE3-1F28C13462EE}" dt="2023-09-28T18:31:16.846" v="7" actId="20577"/>
        <pc:sldMkLst>
          <pc:docMk/>
          <pc:sldMk cId="0" sldId="325"/>
        </pc:sldMkLst>
        <pc:spChg chg="mod">
          <ac:chgData name="Claudia Griffin" userId="S::claudia.gonzalezgriffin@artsandscience.org::f79e91db-314c-49f2-a3a9-40ebb9d68178" providerId="AD" clId="Web-{B55DBC2D-8B3D-F3FA-5BE3-1F28C13462EE}" dt="2023-09-28T18:31:16.846" v="7" actId="20577"/>
          <ac:spMkLst>
            <pc:docMk/>
            <pc:sldMk cId="0" sldId="325"/>
            <ac:spMk id="9" creationId="{CDF085D2-ED99-4DC6-8BFD-FF0864751665}"/>
          </ac:spMkLst>
        </pc:spChg>
      </pc:sldChg>
      <pc:sldChg chg="modSp">
        <pc:chgData name="Claudia Griffin" userId="S::claudia.gonzalezgriffin@artsandscience.org::f79e91db-314c-49f2-a3a9-40ebb9d68178" providerId="AD" clId="Web-{B55DBC2D-8B3D-F3FA-5BE3-1F28C13462EE}" dt="2023-09-28T18:34:15.900" v="16" actId="20577"/>
        <pc:sldMkLst>
          <pc:docMk/>
          <pc:sldMk cId="0" sldId="339"/>
        </pc:sldMkLst>
        <pc:spChg chg="mod">
          <ac:chgData name="Claudia Griffin" userId="S::claudia.gonzalezgriffin@artsandscience.org::f79e91db-314c-49f2-a3a9-40ebb9d68178" providerId="AD" clId="Web-{B55DBC2D-8B3D-F3FA-5BE3-1F28C13462EE}" dt="2023-09-28T18:34:15.900" v="16" actId="20577"/>
          <ac:spMkLst>
            <pc:docMk/>
            <pc:sldMk cId="0" sldId="339"/>
            <ac:spMk id="13" creationId="{E99EBAB4-17A7-45C7-B9FF-666D3EC202E8}"/>
          </ac:spMkLst>
        </pc:spChg>
      </pc:sldChg>
      <pc:sldChg chg="modSp">
        <pc:chgData name="Claudia Griffin" userId="S::claudia.gonzalezgriffin@artsandscience.org::f79e91db-314c-49f2-a3a9-40ebb9d68178" providerId="AD" clId="Web-{B55DBC2D-8B3D-F3FA-5BE3-1F28C13462EE}" dt="2023-09-28T18:33:03.038" v="14" actId="1076"/>
        <pc:sldMkLst>
          <pc:docMk/>
          <pc:sldMk cId="0" sldId="340"/>
        </pc:sldMkLst>
        <pc:spChg chg="mod">
          <ac:chgData name="Claudia Griffin" userId="S::claudia.gonzalezgriffin@artsandscience.org::f79e91db-314c-49f2-a3a9-40ebb9d68178" providerId="AD" clId="Web-{B55DBC2D-8B3D-F3FA-5BE3-1F28C13462EE}" dt="2023-09-28T18:33:03.038" v="14" actId="1076"/>
          <ac:spMkLst>
            <pc:docMk/>
            <pc:sldMk cId="0" sldId="340"/>
            <ac:spMk id="5" creationId="{E1B54003-3298-7228-B2A9-DE0D5F52C411}"/>
          </ac:spMkLst>
        </pc:spChg>
        <pc:spChg chg="mod">
          <ac:chgData name="Claudia Griffin" userId="S::claudia.gonzalezgriffin@artsandscience.org::f79e91db-314c-49f2-a3a9-40ebb9d68178" providerId="AD" clId="Web-{B55DBC2D-8B3D-F3FA-5BE3-1F28C13462EE}" dt="2023-09-28T18:32:58.475" v="13" actId="20577"/>
          <ac:spMkLst>
            <pc:docMk/>
            <pc:sldMk cId="0" sldId="340"/>
            <ac:spMk id="13" creationId="{AD6816DD-E2B4-4FD3-AB9E-8A5E79553EEA}"/>
          </ac:spMkLst>
        </pc:spChg>
        <pc:picChg chg="mod">
          <ac:chgData name="Claudia Griffin" userId="S::claudia.gonzalezgriffin@artsandscience.org::f79e91db-314c-49f2-a3a9-40ebb9d68178" providerId="AD" clId="Web-{B55DBC2D-8B3D-F3FA-5BE3-1F28C13462EE}" dt="2023-09-28T18:32:18.083" v="10" actId="1076"/>
          <ac:picMkLst>
            <pc:docMk/>
            <pc:sldMk cId="0" sldId="340"/>
            <ac:picMk id="3" creationId="{2C6F320D-131F-79DE-2E56-5C97B6639FBC}"/>
          </ac:picMkLst>
        </pc:picChg>
      </pc:sldChg>
    </pc:docChg>
  </pc:docChgLst>
  <pc:docChgLst>
    <pc:chgData name="Claudia Griffin" userId="S::claudia.gonzalezgriffin@artsandscience.org::f79e91db-314c-49f2-a3a9-40ebb9d68178" providerId="AD" clId="Web-{A3059C14-8828-8C69-B089-0321F2EF3B4E}"/>
    <pc:docChg chg="modSld">
      <pc:chgData name="Claudia Griffin" userId="S::claudia.gonzalezgriffin@artsandscience.org::f79e91db-314c-49f2-a3a9-40ebb9d68178" providerId="AD" clId="Web-{A3059C14-8828-8C69-B089-0321F2EF3B4E}" dt="2024-01-16T20:20:52.892" v="1" actId="20577"/>
      <pc:docMkLst>
        <pc:docMk/>
      </pc:docMkLst>
      <pc:sldChg chg="modSp">
        <pc:chgData name="Claudia Griffin" userId="S::claudia.gonzalezgriffin@artsandscience.org::f79e91db-314c-49f2-a3a9-40ebb9d68178" providerId="AD" clId="Web-{A3059C14-8828-8C69-B089-0321F2EF3B4E}" dt="2024-01-16T20:20:52.892" v="1" actId="20577"/>
        <pc:sldMkLst>
          <pc:docMk/>
          <pc:sldMk cId="1657911779" sldId="387"/>
        </pc:sldMkLst>
        <pc:spChg chg="mod">
          <ac:chgData name="Claudia Griffin" userId="S::claudia.gonzalezgriffin@artsandscience.org::f79e91db-314c-49f2-a3a9-40ebb9d68178" providerId="AD" clId="Web-{A3059C14-8828-8C69-B089-0321F2EF3B4E}" dt="2024-01-16T20:20:52.892" v="1" actId="20577"/>
          <ac:spMkLst>
            <pc:docMk/>
            <pc:sldMk cId="1657911779" sldId="387"/>
            <ac:spMk id="6" creationId="{381BA853-9DF4-9D10-F948-E9B0A19D994E}"/>
          </ac:spMkLst>
        </pc:spChg>
      </pc:sldChg>
    </pc:docChg>
  </pc:docChgLst>
  <pc:docChgLst>
    <pc:chgData name="Claudia Griffin" userId="S::claudia.gonzalezgriffin@artsandscience.org::f79e91db-314c-49f2-a3a9-40ebb9d68178" providerId="AD" clId="Web-{EE1E6397-C888-2B36-466A-839C9EF197F7}"/>
    <pc:docChg chg="modSld">
      <pc:chgData name="Claudia Griffin" userId="S::claudia.gonzalezgriffin@artsandscience.org::f79e91db-314c-49f2-a3a9-40ebb9d68178" providerId="AD" clId="Web-{EE1E6397-C888-2B36-466A-839C9EF197F7}" dt="2023-10-02T16:14:00.977" v="31" actId="20577"/>
      <pc:docMkLst>
        <pc:docMk/>
      </pc:docMkLst>
      <pc:sldChg chg="addSp modSp">
        <pc:chgData name="Claudia Griffin" userId="S::claudia.gonzalezgriffin@artsandscience.org::f79e91db-314c-49f2-a3a9-40ebb9d68178" providerId="AD" clId="Web-{EE1E6397-C888-2B36-466A-839C9EF197F7}" dt="2023-10-02T16:14:00.977" v="31" actId="20577"/>
        <pc:sldMkLst>
          <pc:docMk/>
          <pc:sldMk cId="0" sldId="281"/>
        </pc:sldMkLst>
        <pc:spChg chg="mod">
          <ac:chgData name="Claudia Griffin" userId="S::claudia.gonzalezgriffin@artsandscience.org::f79e91db-314c-49f2-a3a9-40ebb9d68178" providerId="AD" clId="Web-{EE1E6397-C888-2B36-466A-839C9EF197F7}" dt="2023-10-02T16:14:00.977" v="31" actId="20577"/>
          <ac:spMkLst>
            <pc:docMk/>
            <pc:sldMk cId="0" sldId="281"/>
            <ac:spMk id="3" creationId="{20827D7E-300C-35C8-02FE-5CB356EFDFDE}"/>
          </ac:spMkLst>
        </pc:spChg>
        <pc:spChg chg="add mod">
          <ac:chgData name="Claudia Griffin" userId="S::claudia.gonzalezgriffin@artsandscience.org::f79e91db-314c-49f2-a3a9-40ebb9d68178" providerId="AD" clId="Web-{EE1E6397-C888-2B36-466A-839C9EF197F7}" dt="2023-10-02T16:13:23.506" v="25" actId="1076"/>
          <ac:spMkLst>
            <pc:docMk/>
            <pc:sldMk cId="0" sldId="281"/>
            <ac:spMk id="4" creationId="{46ED25AF-5210-4DA8-B4EE-C57FDC9B0A1E}"/>
          </ac:spMkLst>
        </pc:spChg>
        <pc:spChg chg="mod">
          <ac:chgData name="Claudia Griffin" userId="S::claudia.gonzalezgriffin@artsandscience.org::f79e91db-314c-49f2-a3a9-40ebb9d68178" providerId="AD" clId="Web-{EE1E6397-C888-2B36-466A-839C9EF197F7}" dt="2023-10-02T16:11:13.450" v="10" actId="1076"/>
          <ac:spMkLst>
            <pc:docMk/>
            <pc:sldMk cId="0" sldId="281"/>
            <ac:spMk id="51202" creationId="{256F0E8D-DC00-4E2C-B194-8EEE9BCFE2E7}"/>
          </ac:spMkLst>
        </pc:spChg>
        <pc:spChg chg="mod">
          <ac:chgData name="Claudia Griffin" userId="S::claudia.gonzalezgriffin@artsandscience.org::f79e91db-314c-49f2-a3a9-40ebb9d68178" providerId="AD" clId="Web-{EE1E6397-C888-2B36-466A-839C9EF197F7}" dt="2023-10-02T16:11:44.593" v="13" actId="1076"/>
          <ac:spMkLst>
            <pc:docMk/>
            <pc:sldMk cId="0" sldId="281"/>
            <ac:spMk id="51205" creationId="{6F1457BE-DA27-46E4-B89A-034295917EDB}"/>
          </ac:spMkLst>
        </pc:spChg>
        <pc:picChg chg="add mod">
          <ac:chgData name="Claudia Griffin" userId="S::claudia.gonzalezgriffin@artsandscience.org::f79e91db-314c-49f2-a3a9-40ebb9d68178" providerId="AD" clId="Web-{EE1E6397-C888-2B36-466A-839C9EF197F7}" dt="2023-10-02T16:11:35.655" v="12" actId="1076"/>
          <ac:picMkLst>
            <pc:docMk/>
            <pc:sldMk cId="0" sldId="281"/>
            <ac:picMk id="2" creationId="{65996A47-9107-FBC7-E74D-46BE35D37622}"/>
          </ac:picMkLst>
        </pc:picChg>
        <pc:picChg chg="mod">
          <ac:chgData name="Claudia Griffin" userId="S::claudia.gonzalezgriffin@artsandscience.org::f79e91db-314c-49f2-a3a9-40ebb9d68178" providerId="AD" clId="Web-{EE1E6397-C888-2B36-466A-839C9EF197F7}" dt="2023-10-02T16:13:30.772" v="26" actId="1076"/>
          <ac:picMkLst>
            <pc:docMk/>
            <pc:sldMk cId="0" sldId="281"/>
            <ac:picMk id="1026" creationId="{5882894A-8157-77E1-DBC6-65974548DD26}"/>
          </ac:picMkLst>
        </pc:picChg>
        <pc:picChg chg="mod">
          <ac:chgData name="Claudia Griffin" userId="S::claudia.gonzalezgriffin@artsandscience.org::f79e91db-314c-49f2-a3a9-40ebb9d68178" providerId="AD" clId="Web-{EE1E6397-C888-2B36-466A-839C9EF197F7}" dt="2023-10-02T16:10:45.401" v="4" actId="1076"/>
          <ac:picMkLst>
            <pc:docMk/>
            <pc:sldMk cId="0" sldId="281"/>
            <ac:picMk id="1028" creationId="{DCEE6394-9553-E197-8809-F73FEE826EDC}"/>
          </ac:picMkLst>
        </pc:picChg>
      </pc:sldChg>
    </pc:docChg>
  </pc:docChgLst>
  <pc:docChgLst>
    <pc:chgData name="Claudia Griffin" userId="S::claudia.gonzalezgriffin@artsandscience.org::f79e91db-314c-49f2-a3a9-40ebb9d68178" providerId="AD" clId="Web-{835240EF-96F5-794D-DFE8-7685F086E441}"/>
    <pc:docChg chg="modSld">
      <pc:chgData name="Claudia Griffin" userId="S::claudia.gonzalezgriffin@artsandscience.org::f79e91db-314c-49f2-a3a9-40ebb9d68178" providerId="AD" clId="Web-{835240EF-96F5-794D-DFE8-7685F086E441}" dt="2024-01-03T21:34:33.537" v="230" actId="14100"/>
      <pc:docMkLst>
        <pc:docMk/>
      </pc:docMkLst>
      <pc:sldChg chg="modSp">
        <pc:chgData name="Claudia Griffin" userId="S::claudia.gonzalezgriffin@artsandscience.org::f79e91db-314c-49f2-a3a9-40ebb9d68178" providerId="AD" clId="Web-{835240EF-96F5-794D-DFE8-7685F086E441}" dt="2024-01-03T21:20:25.249" v="73" actId="20577"/>
        <pc:sldMkLst>
          <pc:docMk/>
          <pc:sldMk cId="0" sldId="339"/>
        </pc:sldMkLst>
        <pc:spChg chg="mod">
          <ac:chgData name="Claudia Griffin" userId="S::claudia.gonzalezgriffin@artsandscience.org::f79e91db-314c-49f2-a3a9-40ebb9d68178" providerId="AD" clId="Web-{835240EF-96F5-794D-DFE8-7685F086E441}" dt="2024-01-03T21:20:25.249" v="73" actId="20577"/>
          <ac:spMkLst>
            <pc:docMk/>
            <pc:sldMk cId="0" sldId="339"/>
            <ac:spMk id="13" creationId="{E99EBAB4-17A7-45C7-B9FF-666D3EC202E8}"/>
          </ac:spMkLst>
        </pc:spChg>
      </pc:sldChg>
      <pc:sldChg chg="modSp">
        <pc:chgData name="Claudia Griffin" userId="S::claudia.gonzalezgriffin@artsandscience.org::f79e91db-314c-49f2-a3a9-40ebb9d68178" providerId="AD" clId="Web-{835240EF-96F5-794D-DFE8-7685F086E441}" dt="2024-01-03T21:23:34.239" v="127" actId="20577"/>
        <pc:sldMkLst>
          <pc:docMk/>
          <pc:sldMk cId="0" sldId="340"/>
        </pc:sldMkLst>
        <pc:spChg chg="mod">
          <ac:chgData name="Claudia Griffin" userId="S::claudia.gonzalezgriffin@artsandscience.org::f79e91db-314c-49f2-a3a9-40ebb9d68178" providerId="AD" clId="Web-{835240EF-96F5-794D-DFE8-7685F086E441}" dt="2024-01-03T21:23:34.239" v="127" actId="20577"/>
          <ac:spMkLst>
            <pc:docMk/>
            <pc:sldMk cId="0" sldId="340"/>
            <ac:spMk id="13" creationId="{AD6816DD-E2B4-4FD3-AB9E-8A5E79553EEA}"/>
          </ac:spMkLst>
        </pc:spChg>
      </pc:sldChg>
      <pc:sldChg chg="modSp">
        <pc:chgData name="Claudia Griffin" userId="S::claudia.gonzalezgriffin@artsandscience.org::f79e91db-314c-49f2-a3a9-40ebb9d68178" providerId="AD" clId="Web-{835240EF-96F5-794D-DFE8-7685F086E441}" dt="2024-01-03T21:32:20.080" v="207" actId="20577"/>
        <pc:sldMkLst>
          <pc:docMk/>
          <pc:sldMk cId="0" sldId="342"/>
        </pc:sldMkLst>
        <pc:spChg chg="mod">
          <ac:chgData name="Claudia Griffin" userId="S::claudia.gonzalezgriffin@artsandscience.org::f79e91db-314c-49f2-a3a9-40ebb9d68178" providerId="AD" clId="Web-{835240EF-96F5-794D-DFE8-7685F086E441}" dt="2024-01-03T21:28:31.184" v="177" actId="1076"/>
          <ac:spMkLst>
            <pc:docMk/>
            <pc:sldMk cId="0" sldId="342"/>
            <ac:spMk id="5" creationId="{35D6F139-B72D-4525-F5D6-9540CFCCAD37}"/>
          </ac:spMkLst>
        </pc:spChg>
        <pc:spChg chg="mod">
          <ac:chgData name="Claudia Griffin" userId="S::claudia.gonzalezgriffin@artsandscience.org::f79e91db-314c-49f2-a3a9-40ebb9d68178" providerId="AD" clId="Web-{835240EF-96F5-794D-DFE8-7685F086E441}" dt="2024-01-03T21:32:20.080" v="207" actId="20577"/>
          <ac:spMkLst>
            <pc:docMk/>
            <pc:sldMk cId="0" sldId="342"/>
            <ac:spMk id="13" creationId="{BF125E2F-8A18-4C2A-A1B8-0767C4E42652}"/>
          </ac:spMkLst>
        </pc:spChg>
        <pc:picChg chg="mod">
          <ac:chgData name="Claudia Griffin" userId="S::claudia.gonzalezgriffin@artsandscience.org::f79e91db-314c-49f2-a3a9-40ebb9d68178" providerId="AD" clId="Web-{835240EF-96F5-794D-DFE8-7685F086E441}" dt="2024-01-03T21:28:27.902" v="176" actId="1076"/>
          <ac:picMkLst>
            <pc:docMk/>
            <pc:sldMk cId="0" sldId="342"/>
            <ac:picMk id="2" creationId="{49129F9F-86A1-5622-A6B2-D463D9A321BE}"/>
          </ac:picMkLst>
        </pc:picChg>
      </pc:sldChg>
      <pc:sldChg chg="modSp">
        <pc:chgData name="Claudia Griffin" userId="S::claudia.gonzalezgriffin@artsandscience.org::f79e91db-314c-49f2-a3a9-40ebb9d68178" providerId="AD" clId="Web-{835240EF-96F5-794D-DFE8-7685F086E441}" dt="2024-01-03T21:34:33.537" v="230" actId="14100"/>
        <pc:sldMkLst>
          <pc:docMk/>
          <pc:sldMk cId="0" sldId="344"/>
        </pc:sldMkLst>
        <pc:spChg chg="mod">
          <ac:chgData name="Claudia Griffin" userId="S::claudia.gonzalezgriffin@artsandscience.org::f79e91db-314c-49f2-a3a9-40ebb9d68178" providerId="AD" clId="Web-{835240EF-96F5-794D-DFE8-7685F086E441}" dt="2024-01-03T21:34:33.537" v="230" actId="14100"/>
          <ac:spMkLst>
            <pc:docMk/>
            <pc:sldMk cId="0" sldId="344"/>
            <ac:spMk id="13" creationId="{213F78C6-348F-4BBE-B9FC-11AD275D85D6}"/>
          </ac:spMkLst>
        </pc:spChg>
      </pc:sldChg>
      <pc:sldChg chg="modSp">
        <pc:chgData name="Claudia Griffin" userId="S::claudia.gonzalezgriffin@artsandscience.org::f79e91db-314c-49f2-a3a9-40ebb9d68178" providerId="AD" clId="Web-{835240EF-96F5-794D-DFE8-7685F086E441}" dt="2024-01-03T21:16:46.088" v="3" actId="14100"/>
        <pc:sldMkLst>
          <pc:docMk/>
          <pc:sldMk cId="2589768441" sldId="356"/>
        </pc:sldMkLst>
        <pc:spChg chg="mod">
          <ac:chgData name="Claudia Griffin" userId="S::claudia.gonzalezgriffin@artsandscience.org::f79e91db-314c-49f2-a3a9-40ebb9d68178" providerId="AD" clId="Web-{835240EF-96F5-794D-DFE8-7685F086E441}" dt="2024-01-03T21:16:46.088" v="3" actId="14100"/>
          <ac:spMkLst>
            <pc:docMk/>
            <pc:sldMk cId="2589768441" sldId="356"/>
            <ac:spMk id="13" creationId="{E99EBAB4-17A7-45C7-B9FF-666D3EC202E8}"/>
          </ac:spMkLst>
        </pc:spChg>
      </pc:sldChg>
      <pc:sldChg chg="modSp">
        <pc:chgData name="Claudia Griffin" userId="S::claudia.gonzalezgriffin@artsandscience.org::f79e91db-314c-49f2-a3a9-40ebb9d68178" providerId="AD" clId="Web-{835240EF-96F5-794D-DFE8-7685F086E441}" dt="2024-01-03T21:26:59.041" v="171" actId="1076"/>
        <pc:sldMkLst>
          <pc:docMk/>
          <pc:sldMk cId="3203795458" sldId="357"/>
        </pc:sldMkLst>
        <pc:spChg chg="mod">
          <ac:chgData name="Claudia Griffin" userId="S::claudia.gonzalezgriffin@artsandscience.org::f79e91db-314c-49f2-a3a9-40ebb9d68178" providerId="AD" clId="Web-{835240EF-96F5-794D-DFE8-7685F086E441}" dt="2024-01-03T21:26:59.041" v="171" actId="1076"/>
          <ac:spMkLst>
            <pc:docMk/>
            <pc:sldMk cId="3203795458" sldId="357"/>
            <ac:spMk id="5" creationId="{5B932279-8BC7-4A08-073F-A78EAF5D3545}"/>
          </ac:spMkLst>
        </pc:spChg>
        <pc:spChg chg="mod">
          <ac:chgData name="Claudia Griffin" userId="S::claudia.gonzalezgriffin@artsandscience.org::f79e91db-314c-49f2-a3a9-40ebb9d68178" providerId="AD" clId="Web-{835240EF-96F5-794D-DFE8-7685F086E441}" dt="2024-01-03T21:25:40.247" v="150" actId="20577"/>
          <ac:spMkLst>
            <pc:docMk/>
            <pc:sldMk cId="3203795458" sldId="357"/>
            <ac:spMk id="9" creationId="{B0E676FA-363A-499B-90BD-C82E29568BE8}"/>
          </ac:spMkLst>
        </pc:spChg>
        <pc:picChg chg="mod">
          <ac:chgData name="Claudia Griffin" userId="S::claudia.gonzalezgriffin@artsandscience.org::f79e91db-314c-49f2-a3a9-40ebb9d68178" providerId="AD" clId="Web-{835240EF-96F5-794D-DFE8-7685F086E441}" dt="2024-01-03T21:26:52.837" v="170" actId="1076"/>
          <ac:picMkLst>
            <pc:docMk/>
            <pc:sldMk cId="3203795458" sldId="357"/>
            <ac:picMk id="3" creationId="{E7D474E5-BABB-6702-4E08-9E0FBC8EAA48}"/>
          </ac:picMkLst>
        </pc:picChg>
      </pc:sldChg>
      <pc:sldChg chg="modSp">
        <pc:chgData name="Claudia Griffin" userId="S::claudia.gonzalezgriffin@artsandscience.org::f79e91db-314c-49f2-a3a9-40ebb9d68178" providerId="AD" clId="Web-{835240EF-96F5-794D-DFE8-7685F086E441}" dt="2024-01-03T21:24:14.068" v="138" actId="14100"/>
        <pc:sldMkLst>
          <pc:docMk/>
          <pc:sldMk cId="3918696632" sldId="358"/>
        </pc:sldMkLst>
        <pc:spChg chg="mod">
          <ac:chgData name="Claudia Griffin" userId="S::claudia.gonzalezgriffin@artsandscience.org::f79e91db-314c-49f2-a3a9-40ebb9d68178" providerId="AD" clId="Web-{835240EF-96F5-794D-DFE8-7685F086E441}" dt="2024-01-03T21:24:14.068" v="138" actId="14100"/>
          <ac:spMkLst>
            <pc:docMk/>
            <pc:sldMk cId="3918696632" sldId="358"/>
            <ac:spMk id="5" creationId="{DC9EB7C8-A19F-3DC8-215D-AA53314C899E}"/>
          </ac:spMkLst>
        </pc:spChg>
      </pc:sldChg>
      <pc:sldChg chg="modSp">
        <pc:chgData name="Claudia Griffin" userId="S::claudia.gonzalezgriffin@artsandscience.org::f79e91db-314c-49f2-a3a9-40ebb9d68178" providerId="AD" clId="Web-{835240EF-96F5-794D-DFE8-7685F086E441}" dt="2024-01-03T21:24:53.475" v="143" actId="20577"/>
        <pc:sldMkLst>
          <pc:docMk/>
          <pc:sldMk cId="1171337520" sldId="362"/>
        </pc:sldMkLst>
        <pc:spChg chg="mod">
          <ac:chgData name="Claudia Griffin" userId="S::claudia.gonzalezgriffin@artsandscience.org::f79e91db-314c-49f2-a3a9-40ebb9d68178" providerId="AD" clId="Web-{835240EF-96F5-794D-DFE8-7685F086E441}" dt="2024-01-03T21:24:53.475" v="143" actId="20577"/>
          <ac:spMkLst>
            <pc:docMk/>
            <pc:sldMk cId="1171337520" sldId="362"/>
            <ac:spMk id="5" creationId="{DC9EB7C8-A19F-3DC8-215D-AA53314C899E}"/>
          </ac:spMkLst>
        </pc:spChg>
      </pc:sldChg>
    </pc:docChg>
  </pc:docChgLst>
  <pc:docChgLst>
    <pc:chgData name="Adam Santalla Pierce" userId="S::adam.santalla@artsandscience.org::714dee25-df18-4759-9eda-f149505acea8" providerId="AD" clId="Web-{4B1FE979-C7C9-899A-532E-1F435F95962C}"/>
    <pc:docChg chg="mod addSld delSld modSld sldOrd">
      <pc:chgData name="Adam Santalla Pierce" userId="S::adam.santalla@artsandscience.org::714dee25-df18-4759-9eda-f149505acea8" providerId="AD" clId="Web-{4B1FE979-C7C9-899A-532E-1F435F95962C}" dt="2024-01-11T21:31:39.917" v="307" actId="20577"/>
      <pc:docMkLst>
        <pc:docMk/>
      </pc:docMkLst>
      <pc:sldChg chg="modSp">
        <pc:chgData name="Adam Santalla Pierce" userId="S::adam.santalla@artsandscience.org::714dee25-df18-4759-9eda-f149505acea8" providerId="AD" clId="Web-{4B1FE979-C7C9-899A-532E-1F435F95962C}" dt="2024-01-11T20:40:14.088" v="145" actId="20577"/>
        <pc:sldMkLst>
          <pc:docMk/>
          <pc:sldMk cId="2589768441" sldId="356"/>
        </pc:sldMkLst>
        <pc:spChg chg="mod">
          <ac:chgData name="Adam Santalla Pierce" userId="S::adam.santalla@artsandscience.org::714dee25-df18-4759-9eda-f149505acea8" providerId="AD" clId="Web-{4B1FE979-C7C9-899A-532E-1F435F95962C}" dt="2024-01-11T20:40:14.088" v="145" actId="20577"/>
          <ac:spMkLst>
            <pc:docMk/>
            <pc:sldMk cId="2589768441" sldId="356"/>
            <ac:spMk id="13" creationId="{E99EBAB4-17A7-45C7-B9FF-666D3EC202E8}"/>
          </ac:spMkLst>
        </pc:spChg>
      </pc:sldChg>
      <pc:sldChg chg="modSp">
        <pc:chgData name="Adam Santalla Pierce" userId="S::adam.santalla@artsandscience.org::714dee25-df18-4759-9eda-f149505acea8" providerId="AD" clId="Web-{4B1FE979-C7C9-899A-532E-1F435F95962C}" dt="2024-01-11T20:47:25.753" v="207" actId="20577"/>
        <pc:sldMkLst>
          <pc:docMk/>
          <pc:sldMk cId="3203795458" sldId="357"/>
        </pc:sldMkLst>
        <pc:spChg chg="mod">
          <ac:chgData name="Adam Santalla Pierce" userId="S::adam.santalla@artsandscience.org::714dee25-df18-4759-9eda-f149505acea8" providerId="AD" clId="Web-{4B1FE979-C7C9-899A-532E-1F435F95962C}" dt="2024-01-11T20:47:25.753" v="207" actId="20577"/>
          <ac:spMkLst>
            <pc:docMk/>
            <pc:sldMk cId="3203795458" sldId="357"/>
            <ac:spMk id="5" creationId="{5B932279-8BC7-4A08-073F-A78EAF5D3545}"/>
          </ac:spMkLst>
        </pc:spChg>
      </pc:sldChg>
      <pc:sldChg chg="del">
        <pc:chgData name="Adam Santalla Pierce" userId="S::adam.santalla@artsandscience.org::714dee25-df18-4759-9eda-f149505acea8" providerId="AD" clId="Web-{4B1FE979-C7C9-899A-532E-1F435F95962C}" dt="2024-01-11T20:43:39.733" v="166"/>
        <pc:sldMkLst>
          <pc:docMk/>
          <pc:sldMk cId="3918696632" sldId="358"/>
        </pc:sldMkLst>
      </pc:sldChg>
      <pc:sldChg chg="delSp modSp">
        <pc:chgData name="Adam Santalla Pierce" userId="S::adam.santalla@artsandscience.org::714dee25-df18-4759-9eda-f149505acea8" providerId="AD" clId="Web-{4B1FE979-C7C9-899A-532E-1F435F95962C}" dt="2024-01-11T20:43:12.279" v="165"/>
        <pc:sldMkLst>
          <pc:docMk/>
          <pc:sldMk cId="3950993744" sldId="359"/>
        </pc:sldMkLst>
        <pc:spChg chg="mod">
          <ac:chgData name="Adam Santalla Pierce" userId="S::adam.santalla@artsandscience.org::714dee25-df18-4759-9eda-f149505acea8" providerId="AD" clId="Web-{4B1FE979-C7C9-899A-532E-1F435F95962C}" dt="2024-01-11T20:40:53.620" v="147" actId="20577"/>
          <ac:spMkLst>
            <pc:docMk/>
            <pc:sldMk cId="3950993744" sldId="359"/>
            <ac:spMk id="5" creationId="{DC9EB7C8-A19F-3DC8-215D-AA53314C899E}"/>
          </ac:spMkLst>
        </pc:spChg>
        <pc:picChg chg="del">
          <ac:chgData name="Adam Santalla Pierce" userId="S::adam.santalla@artsandscience.org::714dee25-df18-4759-9eda-f149505acea8" providerId="AD" clId="Web-{4B1FE979-C7C9-899A-532E-1F435F95962C}" dt="2024-01-11T20:43:12.279" v="165"/>
          <ac:picMkLst>
            <pc:docMk/>
            <pc:sldMk cId="3950993744" sldId="359"/>
            <ac:picMk id="3" creationId="{E7D474E5-BABB-6702-4E08-9E0FBC8EAA48}"/>
          </ac:picMkLst>
        </pc:picChg>
      </pc:sldChg>
      <pc:sldChg chg="delSp modSp">
        <pc:chgData name="Adam Santalla Pierce" userId="S::adam.santalla@artsandscience.org::714dee25-df18-4759-9eda-f149505acea8" providerId="AD" clId="Web-{4B1FE979-C7C9-899A-532E-1F435F95962C}" dt="2024-01-11T20:46:12.111" v="197"/>
        <pc:sldMkLst>
          <pc:docMk/>
          <pc:sldMk cId="1171337520" sldId="362"/>
        </pc:sldMkLst>
        <pc:spChg chg="del mod">
          <ac:chgData name="Adam Santalla Pierce" userId="S::adam.santalla@artsandscience.org::714dee25-df18-4759-9eda-f149505acea8" providerId="AD" clId="Web-{4B1FE979-C7C9-899A-532E-1F435F95962C}" dt="2024-01-11T20:46:12.111" v="197"/>
          <ac:spMkLst>
            <pc:docMk/>
            <pc:sldMk cId="1171337520" sldId="362"/>
            <ac:spMk id="5" creationId="{DC9EB7C8-A19F-3DC8-215D-AA53314C899E}"/>
          </ac:spMkLst>
        </pc:spChg>
        <pc:spChg chg="mod">
          <ac:chgData name="Adam Santalla Pierce" userId="S::adam.santalla@artsandscience.org::714dee25-df18-4759-9eda-f149505acea8" providerId="AD" clId="Web-{4B1FE979-C7C9-899A-532E-1F435F95962C}" dt="2024-01-11T20:45:56.752" v="193" actId="20577"/>
          <ac:spMkLst>
            <pc:docMk/>
            <pc:sldMk cId="1171337520" sldId="362"/>
            <ac:spMk id="9" creationId="{B0E676FA-363A-499B-90BD-C82E29568BE8}"/>
          </ac:spMkLst>
        </pc:spChg>
      </pc:sldChg>
      <pc:sldChg chg="addSp delSp">
        <pc:chgData name="Adam Santalla Pierce" userId="S::adam.santalla@artsandscience.org::714dee25-df18-4759-9eda-f149505acea8" providerId="AD" clId="Web-{4B1FE979-C7C9-899A-532E-1F435F95962C}" dt="2024-01-11T20:14:42.788" v="19"/>
        <pc:sldMkLst>
          <pc:docMk/>
          <pc:sldMk cId="283846017" sldId="369"/>
        </pc:sldMkLst>
        <pc:spChg chg="add del">
          <ac:chgData name="Adam Santalla Pierce" userId="S::adam.santalla@artsandscience.org::714dee25-df18-4759-9eda-f149505acea8" providerId="AD" clId="Web-{4B1FE979-C7C9-899A-532E-1F435F95962C}" dt="2024-01-11T20:14:42.788" v="19"/>
          <ac:spMkLst>
            <pc:docMk/>
            <pc:sldMk cId="283846017" sldId="369"/>
            <ac:spMk id="14" creationId="{105718E1-7F77-078C-6D15-B3F50BFB51F0}"/>
          </ac:spMkLst>
        </pc:spChg>
        <pc:graphicFrameChg chg="add del">
          <ac:chgData name="Adam Santalla Pierce" userId="S::adam.santalla@artsandscience.org::714dee25-df18-4759-9eda-f149505acea8" providerId="AD" clId="Web-{4B1FE979-C7C9-899A-532E-1F435F95962C}" dt="2024-01-11T20:14:42.773" v="18"/>
          <ac:graphicFrameMkLst>
            <pc:docMk/>
            <pc:sldMk cId="283846017" sldId="369"/>
            <ac:graphicFrameMk id="17" creationId="{F8F0371B-DC23-A978-887B-13974D464121}"/>
          </ac:graphicFrameMkLst>
        </pc:graphicFrameChg>
        <pc:graphicFrameChg chg="add">
          <ac:chgData name="Adam Santalla Pierce" userId="S::adam.santalla@artsandscience.org::714dee25-df18-4759-9eda-f149505acea8" providerId="AD" clId="Web-{4B1FE979-C7C9-899A-532E-1F435F95962C}" dt="2024-01-11T20:14:42.788" v="19"/>
          <ac:graphicFrameMkLst>
            <pc:docMk/>
            <pc:sldMk cId="283846017" sldId="369"/>
            <ac:graphicFrameMk id="19" creationId="{563BE927-1259-A863-9570-A6B6073FF800}"/>
          </ac:graphicFrameMkLst>
        </pc:graphicFrameChg>
      </pc:sldChg>
      <pc:sldChg chg="addSp modSp">
        <pc:chgData name="Adam Santalla Pierce" userId="S::adam.santalla@artsandscience.org::714dee25-df18-4759-9eda-f149505acea8" providerId="AD" clId="Web-{4B1FE979-C7C9-899A-532E-1F435F95962C}" dt="2024-01-11T20:14:24.460" v="16" actId="1076"/>
        <pc:sldMkLst>
          <pc:docMk/>
          <pc:sldMk cId="1678676904" sldId="372"/>
        </pc:sldMkLst>
        <pc:picChg chg="add mod">
          <ac:chgData name="Adam Santalla Pierce" userId="S::adam.santalla@artsandscience.org::714dee25-df18-4759-9eda-f149505acea8" providerId="AD" clId="Web-{4B1FE979-C7C9-899A-532E-1F435F95962C}" dt="2024-01-11T20:14:15.616" v="14" actId="1076"/>
          <ac:picMkLst>
            <pc:docMk/>
            <pc:sldMk cId="1678676904" sldId="372"/>
            <ac:picMk id="3" creationId="{885EFD1C-7ADA-A74C-2D71-E7CDBD65476D}"/>
          </ac:picMkLst>
        </pc:picChg>
        <pc:picChg chg="mod">
          <ac:chgData name="Adam Santalla Pierce" userId="S::adam.santalla@artsandscience.org::714dee25-df18-4759-9eda-f149505acea8" providerId="AD" clId="Web-{4B1FE979-C7C9-899A-532E-1F435F95962C}" dt="2024-01-11T20:14:24.460" v="16" actId="1076"/>
          <ac:picMkLst>
            <pc:docMk/>
            <pc:sldMk cId="1678676904" sldId="372"/>
            <ac:picMk id="5" creationId="{E251CEE6-C52B-98F1-0F24-3600CD080226}"/>
          </ac:picMkLst>
        </pc:picChg>
        <pc:picChg chg="mod">
          <ac:chgData name="Adam Santalla Pierce" userId="S::adam.santalla@artsandscience.org::714dee25-df18-4759-9eda-f149505acea8" providerId="AD" clId="Web-{4B1FE979-C7C9-899A-532E-1F435F95962C}" dt="2024-01-11T20:13:57.772" v="7" actId="1076"/>
          <ac:picMkLst>
            <pc:docMk/>
            <pc:sldMk cId="1678676904" sldId="372"/>
            <ac:picMk id="6" creationId="{75275F2D-531A-50EB-F0D6-A54C9403426F}"/>
          </ac:picMkLst>
        </pc:picChg>
        <pc:picChg chg="mod">
          <ac:chgData name="Adam Santalla Pierce" userId="S::adam.santalla@artsandscience.org::714dee25-df18-4759-9eda-f149505acea8" providerId="AD" clId="Web-{4B1FE979-C7C9-899A-532E-1F435F95962C}" dt="2024-01-11T20:13:57.772" v="8" actId="1076"/>
          <ac:picMkLst>
            <pc:docMk/>
            <pc:sldMk cId="1678676904" sldId="372"/>
            <ac:picMk id="7" creationId="{3827EF06-5407-3D0E-411F-11FED8844C0D}"/>
          </ac:picMkLst>
        </pc:picChg>
        <pc:picChg chg="mod">
          <ac:chgData name="Adam Santalla Pierce" userId="S::adam.santalla@artsandscience.org::714dee25-df18-4759-9eda-f149505acea8" providerId="AD" clId="Web-{4B1FE979-C7C9-899A-532E-1F435F95962C}" dt="2024-01-11T20:14:01.866" v="9" actId="1076"/>
          <ac:picMkLst>
            <pc:docMk/>
            <pc:sldMk cId="1678676904" sldId="372"/>
            <ac:picMk id="1026" creationId="{ECBB497B-BF3B-063B-77FE-639B2E6DD80B}"/>
          </ac:picMkLst>
        </pc:picChg>
        <pc:picChg chg="mod">
          <ac:chgData name="Adam Santalla Pierce" userId="S::adam.santalla@artsandscience.org::714dee25-df18-4759-9eda-f149505acea8" providerId="AD" clId="Web-{4B1FE979-C7C9-899A-532E-1F435F95962C}" dt="2024-01-11T20:14:19.507" v="15" actId="1076"/>
          <ac:picMkLst>
            <pc:docMk/>
            <pc:sldMk cId="1678676904" sldId="372"/>
            <ac:picMk id="1030" creationId="{55AE4685-0F58-CC62-7F38-6E740B957016}"/>
          </ac:picMkLst>
        </pc:picChg>
        <pc:picChg chg="mod">
          <ac:chgData name="Adam Santalla Pierce" userId="S::adam.santalla@artsandscience.org::714dee25-df18-4759-9eda-f149505acea8" providerId="AD" clId="Web-{4B1FE979-C7C9-899A-532E-1F435F95962C}" dt="2024-01-11T20:14:13.881" v="13" actId="1076"/>
          <ac:picMkLst>
            <pc:docMk/>
            <pc:sldMk cId="1678676904" sldId="372"/>
            <ac:picMk id="1032" creationId="{3F2B80A5-127C-806D-8E7A-170B246FC4BD}"/>
          </ac:picMkLst>
        </pc:picChg>
        <pc:picChg chg="mod">
          <ac:chgData name="Adam Santalla Pierce" userId="S::adam.santalla@artsandscience.org::714dee25-df18-4759-9eda-f149505acea8" providerId="AD" clId="Web-{4B1FE979-C7C9-899A-532E-1F435F95962C}" dt="2024-01-11T20:14:10.069" v="12" actId="1076"/>
          <ac:picMkLst>
            <pc:docMk/>
            <pc:sldMk cId="1678676904" sldId="372"/>
            <ac:picMk id="1034" creationId="{461BA2EB-8AD1-1888-014A-E244B3E37997}"/>
          </ac:picMkLst>
        </pc:picChg>
        <pc:picChg chg="mod">
          <ac:chgData name="Adam Santalla Pierce" userId="S::adam.santalla@artsandscience.org::714dee25-df18-4759-9eda-f149505acea8" providerId="AD" clId="Web-{4B1FE979-C7C9-899A-532E-1F435F95962C}" dt="2024-01-11T20:14:08.584" v="11" actId="1076"/>
          <ac:picMkLst>
            <pc:docMk/>
            <pc:sldMk cId="1678676904" sldId="372"/>
            <ac:picMk id="1038" creationId="{E3579699-779B-8248-09B0-D56385FF44A7}"/>
          </ac:picMkLst>
        </pc:picChg>
      </pc:sldChg>
      <pc:sldChg chg="delSp modSp del">
        <pc:chgData name="Adam Santalla Pierce" userId="S::adam.santalla@artsandscience.org::714dee25-df18-4759-9eda-f149505acea8" providerId="AD" clId="Web-{4B1FE979-C7C9-899A-532E-1F435F95962C}" dt="2024-01-11T20:48:42.052" v="217"/>
        <pc:sldMkLst>
          <pc:docMk/>
          <pc:sldMk cId="3519522889" sldId="374"/>
        </pc:sldMkLst>
        <pc:spChg chg="mod">
          <ac:chgData name="Adam Santalla Pierce" userId="S::adam.santalla@artsandscience.org::714dee25-df18-4759-9eda-f149505acea8" providerId="AD" clId="Web-{4B1FE979-C7C9-899A-532E-1F435F95962C}" dt="2024-01-11T20:48:37.958" v="216" actId="20577"/>
          <ac:spMkLst>
            <pc:docMk/>
            <pc:sldMk cId="3519522889" sldId="374"/>
            <ac:spMk id="6" creationId="{B7208C85-55D7-4184-51BB-63849A1B0380}"/>
          </ac:spMkLst>
        </pc:spChg>
        <pc:spChg chg="del">
          <ac:chgData name="Adam Santalla Pierce" userId="S::adam.santalla@artsandscience.org::714dee25-df18-4759-9eda-f149505acea8" providerId="AD" clId="Web-{4B1FE979-C7C9-899A-532E-1F435F95962C}" dt="2024-01-11T20:48:11.833" v="214"/>
          <ac:spMkLst>
            <pc:docMk/>
            <pc:sldMk cId="3519522889" sldId="374"/>
            <ac:spMk id="13" creationId="{213F78C6-348F-4BBE-B9FC-11AD275D85D6}"/>
          </ac:spMkLst>
        </pc:spChg>
      </pc:sldChg>
      <pc:sldChg chg="modSp">
        <pc:chgData name="Adam Santalla Pierce" userId="S::adam.santalla@artsandscience.org::714dee25-df18-4759-9eda-f149505acea8" providerId="AD" clId="Web-{4B1FE979-C7C9-899A-532E-1F435F95962C}" dt="2024-01-11T21:31:15.666" v="293" actId="20577"/>
        <pc:sldMkLst>
          <pc:docMk/>
          <pc:sldMk cId="2820355283" sldId="375"/>
        </pc:sldMkLst>
        <pc:spChg chg="mod">
          <ac:chgData name="Adam Santalla Pierce" userId="S::adam.santalla@artsandscience.org::714dee25-df18-4759-9eda-f149505acea8" providerId="AD" clId="Web-{4B1FE979-C7C9-899A-532E-1F435F95962C}" dt="2024-01-11T21:31:15.666" v="293" actId="20577"/>
          <ac:spMkLst>
            <pc:docMk/>
            <pc:sldMk cId="2820355283" sldId="375"/>
            <ac:spMk id="6" creationId="{B7208C85-55D7-4184-51BB-63849A1B0380}"/>
          </ac:spMkLst>
        </pc:spChg>
      </pc:sldChg>
      <pc:sldChg chg="addSp delSp modSp ord">
        <pc:chgData name="Adam Santalla Pierce" userId="S::adam.santalla@artsandscience.org::714dee25-df18-4759-9eda-f149505acea8" providerId="AD" clId="Web-{4B1FE979-C7C9-899A-532E-1F435F95962C}" dt="2024-01-11T20:34:34.330" v="87"/>
        <pc:sldMkLst>
          <pc:docMk/>
          <pc:sldMk cId="827552745" sldId="378"/>
        </pc:sldMkLst>
        <pc:spChg chg="add del mod">
          <ac:chgData name="Adam Santalla Pierce" userId="S::adam.santalla@artsandscience.org::714dee25-df18-4759-9eda-f149505acea8" providerId="AD" clId="Web-{4B1FE979-C7C9-899A-532E-1F435F95962C}" dt="2024-01-11T20:34:08.236" v="80"/>
          <ac:spMkLst>
            <pc:docMk/>
            <pc:sldMk cId="827552745" sldId="378"/>
            <ac:spMk id="2" creationId="{14B7C0CC-E308-405F-7352-15E60C8B7A58}"/>
          </ac:spMkLst>
        </pc:spChg>
        <pc:spChg chg="add del mod">
          <ac:chgData name="Adam Santalla Pierce" userId="S::adam.santalla@artsandscience.org::714dee25-df18-4759-9eda-f149505acea8" providerId="AD" clId="Web-{4B1FE979-C7C9-899A-532E-1F435F95962C}" dt="2024-01-11T20:34:34.330" v="87"/>
          <ac:spMkLst>
            <pc:docMk/>
            <pc:sldMk cId="827552745" sldId="378"/>
            <ac:spMk id="4" creationId="{7D49F1ED-4138-03D4-2D6A-4C5F611976DC}"/>
          </ac:spMkLst>
        </pc:spChg>
        <pc:spChg chg="mod">
          <ac:chgData name="Adam Santalla Pierce" userId="S::adam.santalla@artsandscience.org::714dee25-df18-4759-9eda-f149505acea8" providerId="AD" clId="Web-{4B1FE979-C7C9-899A-532E-1F435F95962C}" dt="2024-01-11T20:34:26.127" v="84" actId="20577"/>
          <ac:spMkLst>
            <pc:docMk/>
            <pc:sldMk cId="827552745" sldId="378"/>
            <ac:spMk id="9" creationId="{451054B3-EABC-799E-40D4-BA848FF64B65}"/>
          </ac:spMkLst>
        </pc:spChg>
        <pc:spChg chg="mod">
          <ac:chgData name="Adam Santalla Pierce" userId="S::adam.santalla@artsandscience.org::714dee25-df18-4759-9eda-f149505acea8" providerId="AD" clId="Web-{4B1FE979-C7C9-899A-532E-1F435F95962C}" dt="2024-01-11T20:16:11.806" v="23" actId="20577"/>
          <ac:spMkLst>
            <pc:docMk/>
            <pc:sldMk cId="827552745" sldId="378"/>
            <ac:spMk id="11" creationId="{F4BA1AD3-C060-D105-9469-FE295C5AFC43}"/>
          </ac:spMkLst>
        </pc:spChg>
      </pc:sldChg>
      <pc:sldChg chg="addCm">
        <pc:chgData name="Adam Santalla Pierce" userId="S::adam.santalla@artsandscience.org::714dee25-df18-4759-9eda-f149505acea8" providerId="AD" clId="Web-{4B1FE979-C7C9-899A-532E-1F435F95962C}" dt="2024-01-11T20:15:51.915" v="21"/>
        <pc:sldMkLst>
          <pc:docMk/>
          <pc:sldMk cId="1247579357" sldId="379"/>
        </pc:sldMkLst>
        <pc:extLst>
          <p:ext xmlns:p="http://schemas.openxmlformats.org/presentationml/2006/main" uri="{D6D511B9-2390-475A-947B-AFAB55BFBCF1}">
            <pc226:cmChg xmlns:pc226="http://schemas.microsoft.com/office/powerpoint/2022/06/main/command" chg="add">
              <pc226:chgData name="Adam Santalla Pierce" userId="S::adam.santalla@artsandscience.org::714dee25-df18-4759-9eda-f149505acea8" providerId="AD" clId="Web-{4B1FE979-C7C9-899A-532E-1F435F95962C}" dt="2024-01-11T20:15:51.915" v="21"/>
              <pc2:cmMkLst xmlns:pc2="http://schemas.microsoft.com/office/powerpoint/2019/9/main/command">
                <pc:docMk/>
                <pc:sldMk cId="1247579357" sldId="379"/>
                <pc2:cmMk id="{B326BB68-D642-431F-9211-DCCC0C254ECB}"/>
              </pc2:cmMkLst>
            </pc226:cmChg>
          </p:ext>
        </pc:extLst>
      </pc:sldChg>
      <pc:sldChg chg="addSp delSp">
        <pc:chgData name="Adam Santalla Pierce" userId="S::adam.santalla@artsandscience.org::714dee25-df18-4759-9eda-f149505acea8" providerId="AD" clId="Web-{4B1FE979-C7C9-899A-532E-1F435F95962C}" dt="2024-01-11T20:40:13.431" v="143"/>
        <pc:sldMkLst>
          <pc:docMk/>
          <pc:sldMk cId="3069033348" sldId="381"/>
        </pc:sldMkLst>
        <pc:picChg chg="add del">
          <ac:chgData name="Adam Santalla Pierce" userId="S::adam.santalla@artsandscience.org::714dee25-df18-4759-9eda-f149505acea8" providerId="AD" clId="Web-{4B1FE979-C7C9-899A-532E-1F435F95962C}" dt="2024-01-11T20:40:13.431" v="143"/>
          <ac:picMkLst>
            <pc:docMk/>
            <pc:sldMk cId="3069033348" sldId="381"/>
            <ac:picMk id="62468" creationId="{35E08D00-53AC-B333-1F64-D5841B6FEC3F}"/>
          </ac:picMkLst>
        </pc:picChg>
      </pc:sldChg>
      <pc:sldChg chg="delSp modSp">
        <pc:chgData name="Adam Santalla Pierce" userId="S::adam.santalla@artsandscience.org::714dee25-df18-4759-9eda-f149505acea8" providerId="AD" clId="Web-{4B1FE979-C7C9-899A-532E-1F435F95962C}" dt="2024-01-11T20:44:54.078" v="184" actId="1076"/>
        <pc:sldMkLst>
          <pc:docMk/>
          <pc:sldMk cId="1824373158" sldId="382"/>
        </pc:sldMkLst>
        <pc:spChg chg="mod">
          <ac:chgData name="Adam Santalla Pierce" userId="S::adam.santalla@artsandscience.org::714dee25-df18-4759-9eda-f149505acea8" providerId="AD" clId="Web-{4B1FE979-C7C9-899A-532E-1F435F95962C}" dt="2024-01-11T20:44:54.078" v="184" actId="1076"/>
          <ac:spMkLst>
            <pc:docMk/>
            <pc:sldMk cId="1824373158" sldId="382"/>
            <ac:spMk id="5" creationId="{C360707C-8B91-935F-87E0-BA5C8E7EDCB3}"/>
          </ac:spMkLst>
        </pc:spChg>
        <pc:picChg chg="del">
          <ac:chgData name="Adam Santalla Pierce" userId="S::adam.santalla@artsandscience.org::714dee25-df18-4759-9eda-f149505acea8" providerId="AD" clId="Web-{4B1FE979-C7C9-899A-532E-1F435F95962C}" dt="2024-01-11T20:41:18.214" v="152"/>
          <ac:picMkLst>
            <pc:docMk/>
            <pc:sldMk cId="1824373158" sldId="382"/>
            <ac:picMk id="3" creationId="{81DD040A-B820-A8F9-A5F1-65FA88FECCD2}"/>
          </ac:picMkLst>
        </pc:picChg>
      </pc:sldChg>
      <pc:sldChg chg="modSp">
        <pc:chgData name="Adam Santalla Pierce" userId="S::adam.santalla@artsandscience.org::714dee25-df18-4759-9eda-f149505acea8" providerId="AD" clId="Web-{4B1FE979-C7C9-899A-532E-1F435F95962C}" dt="2024-01-11T21:31:28.729" v="300" actId="20577"/>
        <pc:sldMkLst>
          <pc:docMk/>
          <pc:sldMk cId="1511779967" sldId="384"/>
        </pc:sldMkLst>
        <pc:spChg chg="mod">
          <ac:chgData name="Adam Santalla Pierce" userId="S::adam.santalla@artsandscience.org::714dee25-df18-4759-9eda-f149505acea8" providerId="AD" clId="Web-{4B1FE979-C7C9-899A-532E-1F435F95962C}" dt="2024-01-11T21:31:28.729" v="300" actId="20577"/>
          <ac:spMkLst>
            <pc:docMk/>
            <pc:sldMk cId="1511779967" sldId="384"/>
            <ac:spMk id="6" creationId="{CB9F1351-5536-4B40-98A6-0DCAF1517B35}"/>
          </ac:spMkLst>
        </pc:spChg>
      </pc:sldChg>
      <pc:sldChg chg="modSp">
        <pc:chgData name="Adam Santalla Pierce" userId="S::adam.santalla@artsandscience.org::714dee25-df18-4759-9eda-f149505acea8" providerId="AD" clId="Web-{4B1FE979-C7C9-899A-532E-1F435F95962C}" dt="2024-01-11T21:31:39.917" v="307" actId="20577"/>
        <pc:sldMkLst>
          <pc:docMk/>
          <pc:sldMk cId="305498708" sldId="386"/>
        </pc:sldMkLst>
        <pc:spChg chg="mod">
          <ac:chgData name="Adam Santalla Pierce" userId="S::adam.santalla@artsandscience.org::714dee25-df18-4759-9eda-f149505acea8" providerId="AD" clId="Web-{4B1FE979-C7C9-899A-532E-1F435F95962C}" dt="2024-01-11T21:31:39.917" v="307" actId="20577"/>
          <ac:spMkLst>
            <pc:docMk/>
            <pc:sldMk cId="305498708" sldId="386"/>
            <ac:spMk id="6" creationId="{3CCA4BFB-146D-959F-43A7-31D67CB53DDC}"/>
          </ac:spMkLst>
        </pc:spChg>
      </pc:sldChg>
      <pc:sldChg chg="addSp delSp modSp add replId">
        <pc:chgData name="Adam Santalla Pierce" userId="S::adam.santalla@artsandscience.org::714dee25-df18-4759-9eda-f149505acea8" providerId="AD" clId="Web-{4B1FE979-C7C9-899A-532E-1F435F95962C}" dt="2024-01-11T20:35:07.534" v="100" actId="1076"/>
        <pc:sldMkLst>
          <pc:docMk/>
          <pc:sldMk cId="1657911779" sldId="387"/>
        </pc:sldMkLst>
        <pc:spChg chg="add mod">
          <ac:chgData name="Adam Santalla Pierce" userId="S::adam.santalla@artsandscience.org::714dee25-df18-4759-9eda-f149505acea8" providerId="AD" clId="Web-{4B1FE979-C7C9-899A-532E-1F435F95962C}" dt="2024-01-11T20:35:07.534" v="100" actId="1076"/>
          <ac:spMkLst>
            <pc:docMk/>
            <pc:sldMk cId="1657911779" sldId="387"/>
            <ac:spMk id="2" creationId="{79E835D8-8A74-983E-1408-FE36B307F54E}"/>
          </ac:spMkLst>
        </pc:spChg>
        <pc:spChg chg="add del mod">
          <ac:chgData name="Adam Santalla Pierce" userId="S::adam.santalla@artsandscience.org::714dee25-df18-4759-9eda-f149505acea8" providerId="AD" clId="Web-{4B1FE979-C7C9-899A-532E-1F435F95962C}" dt="2024-01-11T20:34:57.284" v="97"/>
          <ac:spMkLst>
            <pc:docMk/>
            <pc:sldMk cId="1657911779" sldId="387"/>
            <ac:spMk id="4" creationId="{79E835D8-8A74-983E-1408-FE36B307F54E}"/>
          </ac:spMkLst>
        </pc:spChg>
        <pc:spChg chg="del mod">
          <ac:chgData name="Adam Santalla Pierce" userId="S::adam.santalla@artsandscience.org::714dee25-df18-4759-9eda-f149505acea8" providerId="AD" clId="Web-{4B1FE979-C7C9-899A-532E-1F435F95962C}" dt="2024-01-11T20:34:48.237" v="93"/>
          <ac:spMkLst>
            <pc:docMk/>
            <pc:sldMk cId="1657911779" sldId="387"/>
            <ac:spMk id="9" creationId="{82B72ECA-5436-F4AA-0D1F-13B627F5D740}"/>
          </ac:spMkLst>
        </pc:spChg>
        <pc:spChg chg="del">
          <ac:chgData name="Adam Santalla Pierce" userId="S::adam.santalla@artsandscience.org::714dee25-df18-4759-9eda-f149505acea8" providerId="AD" clId="Web-{4B1FE979-C7C9-899A-532E-1F435F95962C}" dt="2024-01-11T20:34:43.549" v="89"/>
          <ac:spMkLst>
            <pc:docMk/>
            <pc:sldMk cId="1657911779" sldId="387"/>
            <ac:spMk id="11" creationId="{D3ACB59F-9D67-48F9-6A59-6499D88BDDD0}"/>
          </ac:spMkLst>
        </pc:spChg>
      </pc:sldChg>
      <pc:sldChg chg="delSp modSp add replId">
        <pc:chgData name="Adam Santalla Pierce" userId="S::adam.santalla@artsandscience.org::714dee25-df18-4759-9eda-f149505acea8" providerId="AD" clId="Web-{4B1FE979-C7C9-899A-532E-1F435F95962C}" dt="2024-01-11T20:46:08.924" v="196"/>
        <pc:sldMkLst>
          <pc:docMk/>
          <pc:sldMk cId="3908522202" sldId="388"/>
        </pc:sldMkLst>
        <pc:spChg chg="del">
          <ac:chgData name="Adam Santalla Pierce" userId="S::adam.santalla@artsandscience.org::714dee25-df18-4759-9eda-f149505acea8" providerId="AD" clId="Web-{4B1FE979-C7C9-899A-532E-1F435F95962C}" dt="2024-01-11T20:46:08.924" v="196"/>
          <ac:spMkLst>
            <pc:docMk/>
            <pc:sldMk cId="3908522202" sldId="388"/>
            <ac:spMk id="5" creationId="{D41175E4-3A1E-A163-B6A0-AACAE23164DE}"/>
          </ac:spMkLst>
        </pc:spChg>
        <pc:spChg chg="mod">
          <ac:chgData name="Adam Santalla Pierce" userId="S::adam.santalla@artsandscience.org::714dee25-df18-4759-9eda-f149505acea8" providerId="AD" clId="Web-{4B1FE979-C7C9-899A-532E-1F435F95962C}" dt="2024-01-11T20:46:06.314" v="195" actId="20577"/>
          <ac:spMkLst>
            <pc:docMk/>
            <pc:sldMk cId="3908522202" sldId="388"/>
            <ac:spMk id="9" creationId="{DE44F1E1-3136-9AF6-ABC5-F969DFBF9748}"/>
          </ac:spMkLst>
        </pc:spChg>
      </pc:sldChg>
      <pc:sldChg chg="modSp add replId">
        <pc:chgData name="Adam Santalla Pierce" userId="S::adam.santalla@artsandscience.org::714dee25-df18-4759-9eda-f149505acea8" providerId="AD" clId="Web-{4B1FE979-C7C9-899A-532E-1F435F95962C}" dt="2024-01-11T20:50:48.070" v="264" actId="20577"/>
        <pc:sldMkLst>
          <pc:docMk/>
          <pc:sldMk cId="2907863429" sldId="389"/>
        </pc:sldMkLst>
        <pc:spChg chg="mod">
          <ac:chgData name="Adam Santalla Pierce" userId="S::adam.santalla@artsandscience.org::714dee25-df18-4759-9eda-f149505acea8" providerId="AD" clId="Web-{4B1FE979-C7C9-899A-532E-1F435F95962C}" dt="2024-01-11T20:50:48.070" v="264" actId="20577"/>
          <ac:spMkLst>
            <pc:docMk/>
            <pc:sldMk cId="2907863429" sldId="389"/>
            <ac:spMk id="6" creationId="{2E5FA8DE-C52E-6A7E-0E7C-E1FEA51B15A0}"/>
          </ac:spMkLst>
        </pc:spChg>
      </pc:sldChg>
      <pc:sldChg chg="modSp add replId">
        <pc:chgData name="Adam Santalla Pierce" userId="S::adam.santalla@artsandscience.org::714dee25-df18-4759-9eda-f149505acea8" providerId="AD" clId="Web-{4B1FE979-C7C9-899A-532E-1F435F95962C}" dt="2024-01-11T20:51:11.430" v="290" actId="20577"/>
        <pc:sldMkLst>
          <pc:docMk/>
          <pc:sldMk cId="2782535736" sldId="390"/>
        </pc:sldMkLst>
        <pc:spChg chg="mod">
          <ac:chgData name="Adam Santalla Pierce" userId="S::adam.santalla@artsandscience.org::714dee25-df18-4759-9eda-f149505acea8" providerId="AD" clId="Web-{4B1FE979-C7C9-899A-532E-1F435F95962C}" dt="2024-01-11T20:51:11.430" v="290" actId="20577"/>
          <ac:spMkLst>
            <pc:docMk/>
            <pc:sldMk cId="2782535736" sldId="390"/>
            <ac:spMk id="6" creationId="{CFB486C1-1CD3-4AEB-B455-8839112EC0E2}"/>
          </ac:spMkLst>
        </pc:spChg>
      </pc:sldChg>
      <pc:sldChg chg="add del replId">
        <pc:chgData name="Adam Santalla Pierce" userId="S::adam.santalla@artsandscience.org::714dee25-df18-4759-9eda-f149505acea8" providerId="AD" clId="Web-{4B1FE979-C7C9-899A-532E-1F435F95962C}" dt="2024-01-11T20:50:19.914" v="253"/>
        <pc:sldMkLst>
          <pc:docMk/>
          <pc:sldMk cId="163921315" sldId="391"/>
        </pc:sldMkLst>
      </pc:sldChg>
    </pc:docChg>
  </pc:docChgLst>
  <pc:docChgLst>
    <pc:chgData name="Claudia Griffin" userId="S::claudia.gonzalezgriffin@artsandscience.org::f79e91db-314c-49f2-a3a9-40ebb9d68178" providerId="AD" clId="Web-{F0FF073D-00F9-323F-FE19-782A52BFE0DB}"/>
    <pc:docChg chg="modSld">
      <pc:chgData name="Claudia Griffin" userId="S::claudia.gonzalezgriffin@artsandscience.org::f79e91db-314c-49f2-a3a9-40ebb9d68178" providerId="AD" clId="Web-{F0FF073D-00F9-323F-FE19-782A52BFE0DB}" dt="2023-09-28T18:25:36.309" v="3" actId="1076"/>
      <pc:docMkLst>
        <pc:docMk/>
      </pc:docMkLst>
      <pc:sldChg chg="modSp">
        <pc:chgData name="Claudia Griffin" userId="S::claudia.gonzalezgriffin@artsandscience.org::f79e91db-314c-49f2-a3a9-40ebb9d68178" providerId="AD" clId="Web-{F0FF073D-00F9-323F-FE19-782A52BFE0DB}" dt="2023-09-28T18:25:36.309" v="3" actId="1076"/>
        <pc:sldMkLst>
          <pc:docMk/>
          <pc:sldMk cId="0" sldId="281"/>
        </pc:sldMkLst>
        <pc:spChg chg="mod">
          <ac:chgData name="Claudia Griffin" userId="S::claudia.gonzalezgriffin@artsandscience.org::f79e91db-314c-49f2-a3a9-40ebb9d68178" providerId="AD" clId="Web-{F0FF073D-00F9-323F-FE19-782A52BFE0DB}" dt="2023-09-28T18:25:36.309" v="3" actId="1076"/>
          <ac:spMkLst>
            <pc:docMk/>
            <pc:sldMk cId="0" sldId="281"/>
            <ac:spMk id="3" creationId="{20827D7E-300C-35C8-02FE-5CB356EFDFDE}"/>
          </ac:spMkLst>
        </pc:spChg>
        <pc:spChg chg="mod">
          <ac:chgData name="Claudia Griffin" userId="S::claudia.gonzalezgriffin@artsandscience.org::f79e91db-314c-49f2-a3a9-40ebb9d68178" providerId="AD" clId="Web-{F0FF073D-00F9-323F-FE19-782A52BFE0DB}" dt="2023-09-28T18:25:14.965" v="1" actId="1076"/>
          <ac:spMkLst>
            <pc:docMk/>
            <pc:sldMk cId="0" sldId="281"/>
            <ac:spMk id="5" creationId="{0FD4859B-37BB-852C-C437-0403408FF12B}"/>
          </ac:spMkLst>
        </pc:spChg>
      </pc:sldChg>
    </pc:docChg>
  </pc:docChgLst>
  <pc:docChgLst>
    <pc:chgData name="Claudia Griffin" userId="S::claudia.gonzalezgriffin@artsandscience.org::f79e91db-314c-49f2-a3a9-40ebb9d68178" providerId="AD" clId="Web-{F25AC20E-7070-A5F6-07B1-CD0CA0AAF177}"/>
    <pc:docChg chg="modSld">
      <pc:chgData name="Claudia Griffin" userId="S::claudia.gonzalezgriffin@artsandscience.org::f79e91db-314c-49f2-a3a9-40ebb9d68178" providerId="AD" clId="Web-{F25AC20E-7070-A5F6-07B1-CD0CA0AAF177}" dt="2023-09-26T13:20:44.395" v="0" actId="14100"/>
      <pc:docMkLst>
        <pc:docMk/>
      </pc:docMkLst>
      <pc:sldChg chg="modSp">
        <pc:chgData name="Claudia Griffin" userId="S::claudia.gonzalezgriffin@artsandscience.org::f79e91db-314c-49f2-a3a9-40ebb9d68178" providerId="AD" clId="Web-{F25AC20E-7070-A5F6-07B1-CD0CA0AAF177}" dt="2023-09-26T13:20:44.395" v="0" actId="14100"/>
        <pc:sldMkLst>
          <pc:docMk/>
          <pc:sldMk cId="0" sldId="313"/>
        </pc:sldMkLst>
        <pc:spChg chg="mod">
          <ac:chgData name="Claudia Griffin" userId="S::claudia.gonzalezgriffin@artsandscience.org::f79e91db-314c-49f2-a3a9-40ebb9d68178" providerId="AD" clId="Web-{F25AC20E-7070-A5F6-07B1-CD0CA0AAF177}" dt="2023-09-26T13:20:44.395" v="0" actId="14100"/>
          <ac:spMkLst>
            <pc:docMk/>
            <pc:sldMk cId="0" sldId="313"/>
            <ac:spMk id="2" creationId="{378ED357-D336-4D93-A646-D34152985A9D}"/>
          </ac:spMkLst>
        </pc:spChg>
      </pc:sldChg>
    </pc:docChg>
  </pc:docChgLst>
  <pc:docChgLst>
    <pc:chgData name="Claudia Griffin" userId="S::claudia.gonzalezgriffin@artsandscience.org::f79e91db-314c-49f2-a3a9-40ebb9d68178" providerId="AD" clId="Web-{79BC2B56-F4D5-B736-3CC6-8945BC35CCAC}"/>
    <pc:docChg chg="modSld">
      <pc:chgData name="Claudia Griffin" userId="S::claudia.gonzalezgriffin@artsandscience.org::f79e91db-314c-49f2-a3a9-40ebb9d68178" providerId="AD" clId="Web-{79BC2B56-F4D5-B736-3CC6-8945BC35CCAC}" dt="2023-09-28T19:15:21.348" v="324" actId="14100"/>
      <pc:docMkLst>
        <pc:docMk/>
      </pc:docMkLst>
      <pc:sldChg chg="modSp">
        <pc:chgData name="Claudia Griffin" userId="S::claudia.gonzalezgriffin@artsandscience.org::f79e91db-314c-49f2-a3a9-40ebb9d68178" providerId="AD" clId="Web-{79BC2B56-F4D5-B736-3CC6-8945BC35CCAC}" dt="2023-09-28T19:14:30.127" v="319" actId="20577"/>
        <pc:sldMkLst>
          <pc:docMk/>
          <pc:sldMk cId="0" sldId="281"/>
        </pc:sldMkLst>
        <pc:spChg chg="mod">
          <ac:chgData name="Claudia Griffin" userId="S::claudia.gonzalezgriffin@artsandscience.org::f79e91db-314c-49f2-a3a9-40ebb9d68178" providerId="AD" clId="Web-{79BC2B56-F4D5-B736-3CC6-8945BC35CCAC}" dt="2023-09-28T18:41:39.600" v="21" actId="1076"/>
          <ac:spMkLst>
            <pc:docMk/>
            <pc:sldMk cId="0" sldId="281"/>
            <ac:spMk id="3" creationId="{20827D7E-300C-35C8-02FE-5CB356EFDFDE}"/>
          </ac:spMkLst>
        </pc:spChg>
        <pc:spChg chg="mod">
          <ac:chgData name="Claudia Griffin" userId="S::claudia.gonzalezgriffin@artsandscience.org::f79e91db-314c-49f2-a3a9-40ebb9d68178" providerId="AD" clId="Web-{79BC2B56-F4D5-B736-3CC6-8945BC35CCAC}" dt="2023-09-28T19:14:30.127" v="319" actId="20577"/>
          <ac:spMkLst>
            <pc:docMk/>
            <pc:sldMk cId="0" sldId="281"/>
            <ac:spMk id="5" creationId="{0FD4859B-37BB-852C-C437-0403408FF12B}"/>
          </ac:spMkLst>
        </pc:spChg>
        <pc:spChg chg="mod">
          <ac:chgData name="Claudia Griffin" userId="S::claudia.gonzalezgriffin@artsandscience.org::f79e91db-314c-49f2-a3a9-40ebb9d68178" providerId="AD" clId="Web-{79BC2B56-F4D5-B736-3CC6-8945BC35CCAC}" dt="2023-09-28T18:41:01.943" v="14"/>
          <ac:spMkLst>
            <pc:docMk/>
            <pc:sldMk cId="0" sldId="281"/>
            <ac:spMk id="51205" creationId="{6F1457BE-DA27-46E4-B89A-034295917EDB}"/>
          </ac:spMkLst>
        </pc:spChg>
        <pc:picChg chg="mod">
          <ac:chgData name="Claudia Griffin" userId="S::claudia.gonzalezgriffin@artsandscience.org::f79e91db-314c-49f2-a3a9-40ebb9d68178" providerId="AD" clId="Web-{79BC2B56-F4D5-B736-3CC6-8945BC35CCAC}" dt="2023-09-28T18:41:35.475" v="20" actId="1076"/>
          <ac:picMkLst>
            <pc:docMk/>
            <pc:sldMk cId="0" sldId="281"/>
            <ac:picMk id="1028" creationId="{DCEE6394-9553-E197-8809-F73FEE826EDC}"/>
          </ac:picMkLst>
        </pc:picChg>
      </pc:sldChg>
      <pc:sldChg chg="modSp">
        <pc:chgData name="Claudia Griffin" userId="S::claudia.gonzalezgriffin@artsandscience.org::f79e91db-314c-49f2-a3a9-40ebb9d68178" providerId="AD" clId="Web-{79BC2B56-F4D5-B736-3CC6-8945BC35CCAC}" dt="2023-09-28T18:43:56.729" v="42" actId="1076"/>
        <pc:sldMkLst>
          <pc:docMk/>
          <pc:sldMk cId="0" sldId="314"/>
        </pc:sldMkLst>
        <pc:spChg chg="mod">
          <ac:chgData name="Claudia Griffin" userId="S::claudia.gonzalezgriffin@artsandscience.org::f79e91db-314c-49f2-a3a9-40ebb9d68178" providerId="AD" clId="Web-{79BC2B56-F4D5-B736-3CC6-8945BC35CCAC}" dt="2023-09-28T18:43:56.729" v="42" actId="1076"/>
          <ac:spMkLst>
            <pc:docMk/>
            <pc:sldMk cId="0" sldId="314"/>
            <ac:spMk id="10" creationId="{924B9A11-5BB1-C443-0E12-AA5DBEBBE4C2}"/>
          </ac:spMkLst>
        </pc:spChg>
      </pc:sldChg>
      <pc:sldChg chg="modSp">
        <pc:chgData name="Claudia Griffin" userId="S::claudia.gonzalezgriffin@artsandscience.org::f79e91db-314c-49f2-a3a9-40ebb9d68178" providerId="AD" clId="Web-{79BC2B56-F4D5-B736-3CC6-8945BC35CCAC}" dt="2023-09-28T19:15:21.348" v="324" actId="14100"/>
        <pc:sldMkLst>
          <pc:docMk/>
          <pc:sldMk cId="0" sldId="325"/>
        </pc:sldMkLst>
        <pc:spChg chg="mod">
          <ac:chgData name="Claudia Griffin" userId="S::claudia.gonzalezgriffin@artsandscience.org::f79e91db-314c-49f2-a3a9-40ebb9d68178" providerId="AD" clId="Web-{79BC2B56-F4D5-B736-3CC6-8945BC35CCAC}" dt="2023-09-28T19:15:21.348" v="324" actId="14100"/>
          <ac:spMkLst>
            <pc:docMk/>
            <pc:sldMk cId="0" sldId="325"/>
            <ac:spMk id="9" creationId="{CDF085D2-ED99-4DC6-8BFD-FF0864751665}"/>
          </ac:spMkLst>
        </pc:spChg>
        <pc:spChg chg="mod">
          <ac:chgData name="Claudia Griffin" userId="S::claudia.gonzalezgriffin@artsandscience.org::f79e91db-314c-49f2-a3a9-40ebb9d68178" providerId="AD" clId="Web-{79BC2B56-F4D5-B736-3CC6-8945BC35CCAC}" dt="2023-09-28T19:15:02.878" v="322" actId="1076"/>
          <ac:spMkLst>
            <pc:docMk/>
            <pc:sldMk cId="0" sldId="325"/>
            <ac:spMk id="11" creationId="{8EFEA4BA-3D96-14CC-EB99-FA3D4449907E}"/>
          </ac:spMkLst>
        </pc:spChg>
        <pc:picChg chg="mod">
          <ac:chgData name="Claudia Griffin" userId="S::claudia.gonzalezgriffin@artsandscience.org::f79e91db-314c-49f2-a3a9-40ebb9d68178" providerId="AD" clId="Web-{79BC2B56-F4D5-B736-3CC6-8945BC35CCAC}" dt="2023-09-28T19:14:48.487" v="320" actId="1076"/>
          <ac:picMkLst>
            <pc:docMk/>
            <pc:sldMk cId="0" sldId="325"/>
            <ac:picMk id="3" creationId="{178FB295-D41C-E240-3EC9-4B53781FDC75}"/>
          </ac:picMkLst>
        </pc:picChg>
        <pc:picChg chg="mod">
          <ac:chgData name="Claudia Griffin" userId="S::claudia.gonzalezgriffin@artsandscience.org::f79e91db-314c-49f2-a3a9-40ebb9d68178" providerId="AD" clId="Web-{79BC2B56-F4D5-B736-3CC6-8945BC35CCAC}" dt="2023-09-28T18:42:55.946" v="29" actId="1076"/>
          <ac:picMkLst>
            <pc:docMk/>
            <pc:sldMk cId="0" sldId="325"/>
            <ac:picMk id="8" creationId="{C8BB9971-3025-4F67-AA34-DCA9EECA6590}"/>
          </ac:picMkLst>
        </pc:picChg>
      </pc:sldChg>
      <pc:sldChg chg="modSp">
        <pc:chgData name="Claudia Griffin" userId="S::claudia.gonzalezgriffin@artsandscience.org::f79e91db-314c-49f2-a3a9-40ebb9d68178" providerId="AD" clId="Web-{79BC2B56-F4D5-B736-3CC6-8945BC35CCAC}" dt="2023-09-28T19:12:40.046" v="308"/>
        <pc:sldMkLst>
          <pc:docMk/>
          <pc:sldMk cId="0" sldId="327"/>
        </pc:sldMkLst>
        <pc:spChg chg="mod">
          <ac:chgData name="Claudia Griffin" userId="S::claudia.gonzalezgriffin@artsandscience.org::f79e91db-314c-49f2-a3a9-40ebb9d68178" providerId="AD" clId="Web-{79BC2B56-F4D5-B736-3CC6-8945BC35CCAC}" dt="2023-09-28T19:12:40.046" v="308"/>
          <ac:spMkLst>
            <pc:docMk/>
            <pc:sldMk cId="0" sldId="327"/>
            <ac:spMk id="89091" creationId="{018F02B1-5E4D-4E41-876C-BC12A739F43E}"/>
          </ac:spMkLst>
        </pc:spChg>
        <pc:picChg chg="mod">
          <ac:chgData name="Claudia Griffin" userId="S::claudia.gonzalezgriffin@artsandscience.org::f79e91db-314c-49f2-a3a9-40ebb9d68178" providerId="AD" clId="Web-{79BC2B56-F4D5-B736-3CC6-8945BC35CCAC}" dt="2023-09-28T19:12:33.186" v="306" actId="14100"/>
          <ac:picMkLst>
            <pc:docMk/>
            <pc:sldMk cId="0" sldId="327"/>
            <ac:picMk id="6" creationId="{7377A803-0CE2-3031-F2F4-5E4219D4510A}"/>
          </ac:picMkLst>
        </pc:picChg>
      </pc:sldChg>
      <pc:sldChg chg="modSp">
        <pc:chgData name="Claudia Griffin" userId="S::claudia.gonzalezgriffin@artsandscience.org::f79e91db-314c-49f2-a3a9-40ebb9d68178" providerId="AD" clId="Web-{79BC2B56-F4D5-B736-3CC6-8945BC35CCAC}" dt="2023-09-28T19:13:34.188" v="318" actId="1076"/>
        <pc:sldMkLst>
          <pc:docMk/>
          <pc:sldMk cId="0" sldId="328"/>
        </pc:sldMkLst>
        <pc:spChg chg="mod">
          <ac:chgData name="Claudia Griffin" userId="S::claudia.gonzalezgriffin@artsandscience.org::f79e91db-314c-49f2-a3a9-40ebb9d68178" providerId="AD" clId="Web-{79BC2B56-F4D5-B736-3CC6-8945BC35CCAC}" dt="2023-09-28T19:13:34.188" v="318" actId="1076"/>
          <ac:spMkLst>
            <pc:docMk/>
            <pc:sldMk cId="0" sldId="328"/>
            <ac:spMk id="7" creationId="{F80EF879-AEF9-45BA-A773-B5B1CC5E3F7A}"/>
          </ac:spMkLst>
        </pc:spChg>
        <pc:picChg chg="mod">
          <ac:chgData name="Claudia Griffin" userId="S::claudia.gonzalezgriffin@artsandscience.org::f79e91db-314c-49f2-a3a9-40ebb9d68178" providerId="AD" clId="Web-{79BC2B56-F4D5-B736-3CC6-8945BC35CCAC}" dt="2023-09-28T19:13:27.610" v="317" actId="1076"/>
          <ac:picMkLst>
            <pc:docMk/>
            <pc:sldMk cId="0" sldId="328"/>
            <ac:picMk id="91140" creationId="{DA2E6B83-C84A-4B45-B30F-D028280097EA}"/>
          </ac:picMkLst>
        </pc:picChg>
      </pc:sldChg>
      <pc:sldChg chg="modSp">
        <pc:chgData name="Claudia Griffin" userId="S::claudia.gonzalezgriffin@artsandscience.org::f79e91db-314c-49f2-a3a9-40ebb9d68178" providerId="AD" clId="Web-{79BC2B56-F4D5-B736-3CC6-8945BC35CCAC}" dt="2023-09-28T19:10:49.558" v="294" actId="1076"/>
        <pc:sldMkLst>
          <pc:docMk/>
          <pc:sldMk cId="0" sldId="329"/>
        </pc:sldMkLst>
        <pc:spChg chg="mod">
          <ac:chgData name="Claudia Griffin" userId="S::claudia.gonzalezgriffin@artsandscience.org::f79e91db-314c-49f2-a3a9-40ebb9d68178" providerId="AD" clId="Web-{79BC2B56-F4D5-B736-3CC6-8945BC35CCAC}" dt="2023-09-28T19:10:22.995" v="290" actId="1076"/>
          <ac:spMkLst>
            <pc:docMk/>
            <pc:sldMk cId="0" sldId="329"/>
            <ac:spMk id="9" creationId="{E63674D6-799F-4D9D-9EF5-235B90C2B9C3}"/>
          </ac:spMkLst>
        </pc:spChg>
        <pc:spChg chg="mod">
          <ac:chgData name="Claudia Griffin" userId="S::claudia.gonzalezgriffin@artsandscience.org::f79e91db-314c-49f2-a3a9-40ebb9d68178" providerId="AD" clId="Web-{79BC2B56-F4D5-B736-3CC6-8945BC35CCAC}" dt="2023-09-28T19:10:42.496" v="293" actId="20577"/>
          <ac:spMkLst>
            <pc:docMk/>
            <pc:sldMk cId="0" sldId="329"/>
            <ac:spMk id="13" creationId="{FFEC91EB-FD42-4AD5-AF7D-38515D64337B}"/>
          </ac:spMkLst>
        </pc:spChg>
        <pc:picChg chg="mod">
          <ac:chgData name="Claudia Griffin" userId="S::claudia.gonzalezgriffin@artsandscience.org::f79e91db-314c-49f2-a3a9-40ebb9d68178" providerId="AD" clId="Web-{79BC2B56-F4D5-B736-3CC6-8945BC35CCAC}" dt="2023-09-28T19:10:20.182" v="289" actId="1076"/>
          <ac:picMkLst>
            <pc:docMk/>
            <pc:sldMk cId="0" sldId="329"/>
            <ac:picMk id="2" creationId="{75EF61AC-F986-9533-0957-25D2FBDA5CAD}"/>
          </ac:picMkLst>
        </pc:picChg>
        <pc:picChg chg="mod">
          <ac:chgData name="Claudia Griffin" userId="S::claudia.gonzalezgriffin@artsandscience.org::f79e91db-314c-49f2-a3a9-40ebb9d68178" providerId="AD" clId="Web-{79BC2B56-F4D5-B736-3CC6-8945BC35CCAC}" dt="2023-09-28T19:10:49.558" v="294" actId="1076"/>
          <ac:picMkLst>
            <pc:docMk/>
            <pc:sldMk cId="0" sldId="329"/>
            <ac:picMk id="3" creationId="{74A0106F-6C4F-AA50-D9F3-3B7AB5EA3910}"/>
          </ac:picMkLst>
        </pc:picChg>
      </pc:sldChg>
      <pc:sldChg chg="modSp">
        <pc:chgData name="Claudia Griffin" userId="S::claudia.gonzalezgriffin@artsandscience.org::f79e91db-314c-49f2-a3a9-40ebb9d68178" providerId="AD" clId="Web-{79BC2B56-F4D5-B736-3CC6-8945BC35CCAC}" dt="2023-09-28T19:12:04.607" v="303" actId="1076"/>
        <pc:sldMkLst>
          <pc:docMk/>
          <pc:sldMk cId="0" sldId="330"/>
        </pc:sldMkLst>
        <pc:spChg chg="mod">
          <ac:chgData name="Claudia Griffin" userId="S::claudia.gonzalezgriffin@artsandscience.org::f79e91db-314c-49f2-a3a9-40ebb9d68178" providerId="AD" clId="Web-{79BC2B56-F4D5-B736-3CC6-8945BC35CCAC}" dt="2023-09-28T19:11:42.576" v="301"/>
          <ac:spMkLst>
            <pc:docMk/>
            <pc:sldMk cId="0" sldId="330"/>
            <ac:spMk id="9" creationId="{DF33CC9E-3E26-43F6-99D8-FDE9E017F281}"/>
          </ac:spMkLst>
        </pc:spChg>
        <pc:spChg chg="mod">
          <ac:chgData name="Claudia Griffin" userId="S::claudia.gonzalezgriffin@artsandscience.org::f79e91db-314c-49f2-a3a9-40ebb9d68178" providerId="AD" clId="Web-{79BC2B56-F4D5-B736-3CC6-8945BC35CCAC}" dt="2023-09-28T19:11:52.185" v="302" actId="14100"/>
          <ac:spMkLst>
            <pc:docMk/>
            <pc:sldMk cId="0" sldId="330"/>
            <ac:spMk id="13" creationId="{4F9F01F3-E652-483E-885F-57FB3BC1D6B7}"/>
          </ac:spMkLst>
        </pc:spChg>
        <pc:picChg chg="mod">
          <ac:chgData name="Claudia Griffin" userId="S::claudia.gonzalezgriffin@artsandscience.org::f79e91db-314c-49f2-a3a9-40ebb9d68178" providerId="AD" clId="Web-{79BC2B56-F4D5-B736-3CC6-8945BC35CCAC}" dt="2023-09-28T19:12:04.607" v="303" actId="1076"/>
          <ac:picMkLst>
            <pc:docMk/>
            <pc:sldMk cId="0" sldId="330"/>
            <ac:picMk id="3" creationId="{A469E41E-93BF-4970-69E5-1D1D3A9887D9}"/>
          </ac:picMkLst>
        </pc:picChg>
      </pc:sldChg>
      <pc:sldChg chg="modSp">
        <pc:chgData name="Claudia Griffin" userId="S::claudia.gonzalezgriffin@artsandscience.org::f79e91db-314c-49f2-a3a9-40ebb9d68178" providerId="AD" clId="Web-{79BC2B56-F4D5-B736-3CC6-8945BC35CCAC}" dt="2023-09-28T18:48:50.254" v="78" actId="20577"/>
        <pc:sldMkLst>
          <pc:docMk/>
          <pc:sldMk cId="0" sldId="339"/>
        </pc:sldMkLst>
        <pc:spChg chg="mod">
          <ac:chgData name="Claudia Griffin" userId="S::claudia.gonzalezgriffin@artsandscience.org::f79e91db-314c-49f2-a3a9-40ebb9d68178" providerId="AD" clId="Web-{79BC2B56-F4D5-B736-3CC6-8945BC35CCAC}" dt="2023-09-28T18:47:13.876" v="66" actId="1076"/>
          <ac:spMkLst>
            <pc:docMk/>
            <pc:sldMk cId="0" sldId="339"/>
            <ac:spMk id="9" creationId="{B0E676FA-363A-499B-90BD-C82E29568BE8}"/>
          </ac:spMkLst>
        </pc:spChg>
        <pc:spChg chg="mod">
          <ac:chgData name="Claudia Griffin" userId="S::claudia.gonzalezgriffin@artsandscience.org::f79e91db-314c-49f2-a3a9-40ebb9d68178" providerId="AD" clId="Web-{79BC2B56-F4D5-B736-3CC6-8945BC35CCAC}" dt="2023-09-28T18:48:50.254" v="78" actId="20577"/>
          <ac:spMkLst>
            <pc:docMk/>
            <pc:sldMk cId="0" sldId="339"/>
            <ac:spMk id="13" creationId="{E99EBAB4-17A7-45C7-B9FF-666D3EC202E8}"/>
          </ac:spMkLst>
        </pc:spChg>
        <pc:picChg chg="mod">
          <ac:chgData name="Claudia Griffin" userId="S::claudia.gonzalezgriffin@artsandscience.org::f79e91db-314c-49f2-a3a9-40ebb9d68178" providerId="AD" clId="Web-{79BC2B56-F4D5-B736-3CC6-8945BC35CCAC}" dt="2023-09-28T18:47:06.282" v="65" actId="1076"/>
          <ac:picMkLst>
            <pc:docMk/>
            <pc:sldMk cId="0" sldId="339"/>
            <ac:picMk id="2" creationId="{C8285BBE-233B-BFCE-8F9D-FE2ABE7B2F67}"/>
          </ac:picMkLst>
        </pc:picChg>
      </pc:sldChg>
      <pc:sldChg chg="modSp">
        <pc:chgData name="Claudia Griffin" userId="S::claudia.gonzalezgriffin@artsandscience.org::f79e91db-314c-49f2-a3a9-40ebb9d68178" providerId="AD" clId="Web-{79BC2B56-F4D5-B736-3CC6-8945BC35CCAC}" dt="2023-09-28T18:52:44.620" v="106"/>
        <pc:sldMkLst>
          <pc:docMk/>
          <pc:sldMk cId="0" sldId="340"/>
        </pc:sldMkLst>
        <pc:spChg chg="mod">
          <ac:chgData name="Claudia Griffin" userId="S::claudia.gonzalezgriffin@artsandscience.org::f79e91db-314c-49f2-a3a9-40ebb9d68178" providerId="AD" clId="Web-{79BC2B56-F4D5-B736-3CC6-8945BC35CCAC}" dt="2023-09-28T18:49:44.162" v="85"/>
          <ac:spMkLst>
            <pc:docMk/>
            <pc:sldMk cId="0" sldId="340"/>
            <ac:spMk id="5" creationId="{E1B54003-3298-7228-B2A9-DE0D5F52C411}"/>
          </ac:spMkLst>
        </pc:spChg>
        <pc:spChg chg="mod">
          <ac:chgData name="Claudia Griffin" userId="S::claudia.gonzalezgriffin@artsandscience.org::f79e91db-314c-49f2-a3a9-40ebb9d68178" providerId="AD" clId="Web-{79BC2B56-F4D5-B736-3CC6-8945BC35CCAC}" dt="2023-09-28T18:52:44.620" v="106"/>
          <ac:spMkLst>
            <pc:docMk/>
            <pc:sldMk cId="0" sldId="340"/>
            <ac:spMk id="13" creationId="{AD6816DD-E2B4-4FD3-AB9E-8A5E79553EEA}"/>
          </ac:spMkLst>
        </pc:spChg>
      </pc:sldChg>
      <pc:sldChg chg="modSp">
        <pc:chgData name="Claudia Griffin" userId="S::claudia.gonzalezgriffin@artsandscience.org::f79e91db-314c-49f2-a3a9-40ebb9d68178" providerId="AD" clId="Web-{79BC2B56-F4D5-B736-3CC6-8945BC35CCAC}" dt="2023-09-28T19:08:20.366" v="273" actId="14100"/>
        <pc:sldMkLst>
          <pc:docMk/>
          <pc:sldMk cId="0" sldId="342"/>
        </pc:sldMkLst>
        <pc:spChg chg="mod">
          <ac:chgData name="Claudia Griffin" userId="S::claudia.gonzalezgriffin@artsandscience.org::f79e91db-314c-49f2-a3a9-40ebb9d68178" providerId="AD" clId="Web-{79BC2B56-F4D5-B736-3CC6-8945BC35CCAC}" dt="2023-09-28T19:07:29.271" v="267" actId="1076"/>
          <ac:spMkLst>
            <pc:docMk/>
            <pc:sldMk cId="0" sldId="342"/>
            <ac:spMk id="5" creationId="{35D6F139-B72D-4525-F5D6-9540CFCCAD37}"/>
          </ac:spMkLst>
        </pc:spChg>
        <pc:spChg chg="mod">
          <ac:chgData name="Claudia Griffin" userId="S::claudia.gonzalezgriffin@artsandscience.org::f79e91db-314c-49f2-a3a9-40ebb9d68178" providerId="AD" clId="Web-{79BC2B56-F4D5-B736-3CC6-8945BC35CCAC}" dt="2023-09-28T19:08:20.366" v="273" actId="14100"/>
          <ac:spMkLst>
            <pc:docMk/>
            <pc:sldMk cId="0" sldId="342"/>
            <ac:spMk id="13" creationId="{BF125E2F-8A18-4C2A-A1B8-0767C4E42652}"/>
          </ac:spMkLst>
        </pc:spChg>
      </pc:sldChg>
      <pc:sldChg chg="modSp">
        <pc:chgData name="Claudia Griffin" userId="S::claudia.gonzalezgriffin@artsandscience.org::f79e91db-314c-49f2-a3a9-40ebb9d68178" providerId="AD" clId="Web-{79BC2B56-F4D5-B736-3CC6-8945BC35CCAC}" dt="2023-09-28T19:09:20.774" v="282" actId="1076"/>
        <pc:sldMkLst>
          <pc:docMk/>
          <pc:sldMk cId="0" sldId="344"/>
        </pc:sldMkLst>
        <pc:spChg chg="mod">
          <ac:chgData name="Claudia Griffin" userId="S::claudia.gonzalezgriffin@artsandscience.org::f79e91db-314c-49f2-a3a9-40ebb9d68178" providerId="AD" clId="Web-{79BC2B56-F4D5-B736-3CC6-8945BC35CCAC}" dt="2023-09-28T19:09:20.774" v="282" actId="1076"/>
          <ac:spMkLst>
            <pc:docMk/>
            <pc:sldMk cId="0" sldId="344"/>
            <ac:spMk id="5" creationId="{2690FE70-87E5-4F5C-6D93-D1A2B3C77C34}"/>
          </ac:spMkLst>
        </pc:spChg>
        <pc:spChg chg="mod">
          <ac:chgData name="Claudia Griffin" userId="S::claudia.gonzalezgriffin@artsandscience.org::f79e91db-314c-49f2-a3a9-40ebb9d68178" providerId="AD" clId="Web-{79BC2B56-F4D5-B736-3CC6-8945BC35CCAC}" dt="2023-09-28T19:09:17.806" v="281" actId="1076"/>
          <ac:spMkLst>
            <pc:docMk/>
            <pc:sldMk cId="0" sldId="344"/>
            <ac:spMk id="13" creationId="{213F78C6-348F-4BBE-B9FC-11AD275D85D6}"/>
          </ac:spMkLst>
        </pc:spChg>
        <pc:picChg chg="mod">
          <ac:chgData name="Claudia Griffin" userId="S::claudia.gonzalezgriffin@artsandscience.org::f79e91db-314c-49f2-a3a9-40ebb9d68178" providerId="AD" clId="Web-{79BC2B56-F4D5-B736-3CC6-8945BC35CCAC}" dt="2023-09-28T19:08:39.961" v="275" actId="1076"/>
          <ac:picMkLst>
            <pc:docMk/>
            <pc:sldMk cId="0" sldId="344"/>
            <ac:picMk id="2" creationId="{368EF0C6-D5A2-B176-E21D-9C42F2BFCCA9}"/>
          </ac:picMkLst>
        </pc:picChg>
      </pc:sldChg>
      <pc:sldChg chg="modSp">
        <pc:chgData name="Claudia Griffin" userId="S::claudia.gonzalezgriffin@artsandscience.org::f79e91db-314c-49f2-a3a9-40ebb9d68178" providerId="AD" clId="Web-{79BC2B56-F4D5-B736-3CC6-8945BC35CCAC}" dt="2023-09-28T19:09:40.088" v="284" actId="1076"/>
        <pc:sldMkLst>
          <pc:docMk/>
          <pc:sldMk cId="0" sldId="346"/>
        </pc:sldMkLst>
        <pc:spChg chg="mod">
          <ac:chgData name="Claudia Griffin" userId="S::claudia.gonzalezgriffin@artsandscience.org::f79e91db-314c-49f2-a3a9-40ebb9d68178" providerId="AD" clId="Web-{79BC2B56-F4D5-B736-3CC6-8945BC35CCAC}" dt="2023-09-28T19:09:30.103" v="283" actId="1076"/>
          <ac:spMkLst>
            <pc:docMk/>
            <pc:sldMk cId="0" sldId="346"/>
            <ac:spMk id="9" creationId="{5DE7FC65-BED9-4729-BF1F-532E99FA30B2}"/>
          </ac:spMkLst>
        </pc:spChg>
        <pc:spChg chg="mod">
          <ac:chgData name="Claudia Griffin" userId="S::claudia.gonzalezgriffin@artsandscience.org::f79e91db-314c-49f2-a3a9-40ebb9d68178" providerId="AD" clId="Web-{79BC2B56-F4D5-B736-3CC6-8945BC35CCAC}" dt="2023-09-28T19:09:40.088" v="284" actId="1076"/>
          <ac:spMkLst>
            <pc:docMk/>
            <pc:sldMk cId="0" sldId="346"/>
            <ac:spMk id="13" creationId="{01A2F25D-A00D-439E-8634-4D2853956BE9}"/>
          </ac:spMkLst>
        </pc:spChg>
      </pc:sldChg>
      <pc:sldChg chg="modSp">
        <pc:chgData name="Claudia Griffin" userId="S::claudia.gonzalezgriffin@artsandscience.org::f79e91db-314c-49f2-a3a9-40ebb9d68178" providerId="AD" clId="Web-{79BC2B56-F4D5-B736-3CC6-8945BC35CCAC}" dt="2023-09-28T18:45:50.420" v="54" actId="20577"/>
        <pc:sldMkLst>
          <pc:docMk/>
          <pc:sldMk cId="1124888180" sldId="354"/>
        </pc:sldMkLst>
        <pc:spChg chg="mod">
          <ac:chgData name="Claudia Griffin" userId="S::claudia.gonzalezgriffin@artsandscience.org::f79e91db-314c-49f2-a3a9-40ebb9d68178" providerId="AD" clId="Web-{79BC2B56-F4D5-B736-3CC6-8945BC35CCAC}" dt="2023-09-28T18:45:26.060" v="51" actId="20577"/>
          <ac:spMkLst>
            <pc:docMk/>
            <pc:sldMk cId="1124888180" sldId="354"/>
            <ac:spMk id="7" creationId="{B350490A-72FF-BB85-B12C-6C38B90A25BA}"/>
          </ac:spMkLst>
        </pc:spChg>
        <pc:spChg chg="mod">
          <ac:chgData name="Claudia Griffin" userId="S::claudia.gonzalezgriffin@artsandscience.org::f79e91db-314c-49f2-a3a9-40ebb9d68178" providerId="AD" clId="Web-{79BC2B56-F4D5-B736-3CC6-8945BC35CCAC}" dt="2023-09-28T18:45:50.420" v="54" actId="20577"/>
          <ac:spMkLst>
            <pc:docMk/>
            <pc:sldMk cId="1124888180" sldId="354"/>
            <ac:spMk id="9" creationId="{B0E676FA-363A-499B-90BD-C82E29568BE8}"/>
          </ac:spMkLst>
        </pc:spChg>
      </pc:sldChg>
      <pc:sldChg chg="modSp">
        <pc:chgData name="Claudia Griffin" userId="S::claudia.gonzalezgriffin@artsandscience.org::f79e91db-314c-49f2-a3a9-40ebb9d68178" providerId="AD" clId="Web-{79BC2B56-F4D5-B736-3CC6-8945BC35CCAC}" dt="2023-09-28T18:46:49.969" v="63" actId="14100"/>
        <pc:sldMkLst>
          <pc:docMk/>
          <pc:sldMk cId="2589768441" sldId="356"/>
        </pc:sldMkLst>
        <pc:spChg chg="mod">
          <ac:chgData name="Claudia Griffin" userId="S::claudia.gonzalezgriffin@artsandscience.org::f79e91db-314c-49f2-a3a9-40ebb9d68178" providerId="AD" clId="Web-{79BC2B56-F4D5-B736-3CC6-8945BC35CCAC}" dt="2023-09-28T18:46:40.781" v="61"/>
          <ac:spMkLst>
            <pc:docMk/>
            <pc:sldMk cId="2589768441" sldId="356"/>
            <ac:spMk id="9" creationId="{B0E676FA-363A-499B-90BD-C82E29568BE8}"/>
          </ac:spMkLst>
        </pc:spChg>
        <pc:spChg chg="mod">
          <ac:chgData name="Claudia Griffin" userId="S::claudia.gonzalezgriffin@artsandscience.org::f79e91db-314c-49f2-a3a9-40ebb9d68178" providerId="AD" clId="Web-{79BC2B56-F4D5-B736-3CC6-8945BC35CCAC}" dt="2023-09-28T18:46:49.969" v="63" actId="14100"/>
          <ac:spMkLst>
            <pc:docMk/>
            <pc:sldMk cId="2589768441" sldId="356"/>
            <ac:spMk id="13" creationId="{E99EBAB4-17A7-45C7-B9FF-666D3EC202E8}"/>
          </ac:spMkLst>
        </pc:spChg>
      </pc:sldChg>
      <pc:sldChg chg="modSp">
        <pc:chgData name="Claudia Griffin" userId="S::claudia.gonzalezgriffin@artsandscience.org::f79e91db-314c-49f2-a3a9-40ebb9d68178" providerId="AD" clId="Web-{79BC2B56-F4D5-B736-3CC6-8945BC35CCAC}" dt="2023-09-28T19:06:10.847" v="257"/>
        <pc:sldMkLst>
          <pc:docMk/>
          <pc:sldMk cId="3203795458" sldId="357"/>
        </pc:sldMkLst>
        <pc:spChg chg="mod">
          <ac:chgData name="Claudia Griffin" userId="S::claudia.gonzalezgriffin@artsandscience.org::f79e91db-314c-49f2-a3a9-40ebb9d68178" providerId="AD" clId="Web-{79BC2B56-F4D5-B736-3CC6-8945BC35CCAC}" dt="2023-09-28T19:06:10.847" v="257"/>
          <ac:spMkLst>
            <pc:docMk/>
            <pc:sldMk cId="3203795458" sldId="357"/>
            <ac:spMk id="5" creationId="{5B932279-8BC7-4A08-073F-A78EAF5D3545}"/>
          </ac:spMkLst>
        </pc:spChg>
        <pc:spChg chg="mod">
          <ac:chgData name="Claudia Griffin" userId="S::claudia.gonzalezgriffin@artsandscience.org::f79e91db-314c-49f2-a3a9-40ebb9d68178" providerId="AD" clId="Web-{79BC2B56-F4D5-B736-3CC6-8945BC35CCAC}" dt="2023-09-28T19:06:01.269" v="256"/>
          <ac:spMkLst>
            <pc:docMk/>
            <pc:sldMk cId="3203795458" sldId="357"/>
            <ac:spMk id="9" creationId="{B0E676FA-363A-499B-90BD-C82E29568BE8}"/>
          </ac:spMkLst>
        </pc:spChg>
      </pc:sldChg>
      <pc:sldChg chg="modSp">
        <pc:chgData name="Claudia Griffin" userId="S::claudia.gonzalezgriffin@artsandscience.org::f79e91db-314c-49f2-a3a9-40ebb9d68178" providerId="AD" clId="Web-{79BC2B56-F4D5-B736-3CC6-8945BC35CCAC}" dt="2023-09-28T19:00:52.791" v="198" actId="20577"/>
        <pc:sldMkLst>
          <pc:docMk/>
          <pc:sldMk cId="3918696632" sldId="358"/>
        </pc:sldMkLst>
        <pc:spChg chg="mod">
          <ac:chgData name="Claudia Griffin" userId="S::claudia.gonzalezgriffin@artsandscience.org::f79e91db-314c-49f2-a3a9-40ebb9d68178" providerId="AD" clId="Web-{79BC2B56-F4D5-B736-3CC6-8945BC35CCAC}" dt="2023-09-28T19:00:52.791" v="198" actId="20577"/>
          <ac:spMkLst>
            <pc:docMk/>
            <pc:sldMk cId="3918696632" sldId="358"/>
            <ac:spMk id="5" creationId="{DC9EB7C8-A19F-3DC8-215D-AA53314C899E}"/>
          </ac:spMkLst>
        </pc:spChg>
        <pc:spChg chg="mod">
          <ac:chgData name="Claudia Griffin" userId="S::claudia.gonzalezgriffin@artsandscience.org::f79e91db-314c-49f2-a3a9-40ebb9d68178" providerId="AD" clId="Web-{79BC2B56-F4D5-B736-3CC6-8945BC35CCAC}" dt="2023-09-28T18:56:56.784" v="155" actId="1076"/>
          <ac:spMkLst>
            <pc:docMk/>
            <pc:sldMk cId="3918696632" sldId="358"/>
            <ac:spMk id="9" creationId="{B0E676FA-363A-499B-90BD-C82E29568BE8}"/>
          </ac:spMkLst>
        </pc:spChg>
      </pc:sldChg>
      <pc:sldChg chg="modSp">
        <pc:chgData name="Claudia Griffin" userId="S::claudia.gonzalezgriffin@artsandscience.org::f79e91db-314c-49f2-a3a9-40ebb9d68178" providerId="AD" clId="Web-{79BC2B56-F4D5-B736-3CC6-8945BC35CCAC}" dt="2023-09-28T18:53:48.653" v="118" actId="1076"/>
        <pc:sldMkLst>
          <pc:docMk/>
          <pc:sldMk cId="3950993744" sldId="359"/>
        </pc:sldMkLst>
        <pc:spChg chg="mod">
          <ac:chgData name="Claudia Griffin" userId="S::claudia.gonzalezgriffin@artsandscience.org::f79e91db-314c-49f2-a3a9-40ebb9d68178" providerId="AD" clId="Web-{79BC2B56-F4D5-B736-3CC6-8945BC35CCAC}" dt="2023-09-28T18:53:42.356" v="117" actId="20577"/>
          <ac:spMkLst>
            <pc:docMk/>
            <pc:sldMk cId="3950993744" sldId="359"/>
            <ac:spMk id="5" creationId="{DC9EB7C8-A19F-3DC8-215D-AA53314C899E}"/>
          </ac:spMkLst>
        </pc:spChg>
        <pc:spChg chg="mod">
          <ac:chgData name="Claudia Griffin" userId="S::claudia.gonzalezgriffin@artsandscience.org::f79e91db-314c-49f2-a3a9-40ebb9d68178" providerId="AD" clId="Web-{79BC2B56-F4D5-B736-3CC6-8945BC35CCAC}" dt="2023-09-28T18:53:27.043" v="111" actId="1076"/>
          <ac:spMkLst>
            <pc:docMk/>
            <pc:sldMk cId="3950993744" sldId="359"/>
            <ac:spMk id="9" creationId="{B0E676FA-363A-499B-90BD-C82E29568BE8}"/>
          </ac:spMkLst>
        </pc:spChg>
        <pc:picChg chg="mod">
          <ac:chgData name="Claudia Griffin" userId="S::claudia.gonzalezgriffin@artsandscience.org::f79e91db-314c-49f2-a3a9-40ebb9d68178" providerId="AD" clId="Web-{79BC2B56-F4D5-B736-3CC6-8945BC35CCAC}" dt="2023-09-28T18:53:48.653" v="118" actId="1076"/>
          <ac:picMkLst>
            <pc:docMk/>
            <pc:sldMk cId="3950993744" sldId="359"/>
            <ac:picMk id="3" creationId="{E7D474E5-BABB-6702-4E08-9E0FBC8EAA48}"/>
          </ac:picMkLst>
        </pc:picChg>
      </pc:sldChg>
      <pc:sldChg chg="modSp">
        <pc:chgData name="Claudia Griffin" userId="S::claudia.gonzalezgriffin@artsandscience.org::f79e91db-314c-49f2-a3a9-40ebb9d68178" providerId="AD" clId="Web-{79BC2B56-F4D5-B736-3CC6-8945BC35CCAC}" dt="2023-09-28T19:11:11.793" v="297"/>
        <pc:sldMkLst>
          <pc:docMk/>
          <pc:sldMk cId="2588282474" sldId="360"/>
        </pc:sldMkLst>
        <pc:spChg chg="mod">
          <ac:chgData name="Claudia Griffin" userId="S::claudia.gonzalezgriffin@artsandscience.org::f79e91db-314c-49f2-a3a9-40ebb9d68178" providerId="AD" clId="Web-{79BC2B56-F4D5-B736-3CC6-8945BC35CCAC}" dt="2023-09-28T19:11:03.137" v="295"/>
          <ac:spMkLst>
            <pc:docMk/>
            <pc:sldMk cId="2588282474" sldId="360"/>
            <ac:spMk id="5" creationId="{35D6F139-B72D-4525-F5D6-9540CFCCAD37}"/>
          </ac:spMkLst>
        </pc:spChg>
        <pc:spChg chg="mod">
          <ac:chgData name="Claudia Griffin" userId="S::claudia.gonzalezgriffin@artsandscience.org::f79e91db-314c-49f2-a3a9-40ebb9d68178" providerId="AD" clId="Web-{79BC2B56-F4D5-B736-3CC6-8945BC35CCAC}" dt="2023-09-28T19:11:11.793" v="297"/>
          <ac:spMkLst>
            <pc:docMk/>
            <pc:sldMk cId="2588282474" sldId="360"/>
            <ac:spMk id="13" creationId="{BF125E2F-8A18-4C2A-A1B8-0767C4E42652}"/>
          </ac:spMkLst>
        </pc:spChg>
      </pc:sldChg>
      <pc:sldChg chg="modSp">
        <pc:chgData name="Claudia Griffin" userId="S::claudia.gonzalezgriffin@artsandscience.org::f79e91db-314c-49f2-a3a9-40ebb9d68178" providerId="AD" clId="Web-{79BC2B56-F4D5-B736-3CC6-8945BC35CCAC}" dt="2023-09-28T18:46:31.250" v="60" actId="1076"/>
        <pc:sldMkLst>
          <pc:docMk/>
          <pc:sldMk cId="1609117192" sldId="361"/>
        </pc:sldMkLst>
        <pc:spChg chg="mod">
          <ac:chgData name="Claudia Griffin" userId="S::claudia.gonzalezgriffin@artsandscience.org::f79e91db-314c-49f2-a3a9-40ebb9d68178" providerId="AD" clId="Web-{79BC2B56-F4D5-B736-3CC6-8945BC35CCAC}" dt="2023-09-28T18:46:13.812" v="57" actId="1076"/>
          <ac:spMkLst>
            <pc:docMk/>
            <pc:sldMk cId="1609117192" sldId="361"/>
            <ac:spMk id="9" creationId="{5DE7FC65-BED9-4729-BF1F-532E99FA30B2}"/>
          </ac:spMkLst>
        </pc:spChg>
        <pc:picChg chg="mod">
          <ac:chgData name="Claudia Griffin" userId="S::claudia.gonzalezgriffin@artsandscience.org::f79e91db-314c-49f2-a3a9-40ebb9d68178" providerId="AD" clId="Web-{79BC2B56-F4D5-B736-3CC6-8945BC35CCAC}" dt="2023-09-28T18:46:31.250" v="60" actId="1076"/>
          <ac:picMkLst>
            <pc:docMk/>
            <pc:sldMk cId="1609117192" sldId="361"/>
            <ac:picMk id="3" creationId="{44A7D743-72A1-4FA0-CC63-937F98098B61}"/>
          </ac:picMkLst>
        </pc:picChg>
      </pc:sldChg>
      <pc:sldChg chg="modSp">
        <pc:chgData name="Claudia Griffin" userId="S::claudia.gonzalezgriffin@artsandscience.org::f79e91db-314c-49f2-a3a9-40ebb9d68178" providerId="AD" clId="Web-{79BC2B56-F4D5-B736-3CC6-8945BC35CCAC}" dt="2023-09-28T19:04:12.297" v="245" actId="20577"/>
        <pc:sldMkLst>
          <pc:docMk/>
          <pc:sldMk cId="1171337520" sldId="362"/>
        </pc:sldMkLst>
        <pc:spChg chg="mod">
          <ac:chgData name="Claudia Griffin" userId="S::claudia.gonzalezgriffin@artsandscience.org::f79e91db-314c-49f2-a3a9-40ebb9d68178" providerId="AD" clId="Web-{79BC2B56-F4D5-B736-3CC6-8945BC35CCAC}" dt="2023-09-28T19:04:12.297" v="245" actId="20577"/>
          <ac:spMkLst>
            <pc:docMk/>
            <pc:sldMk cId="1171337520" sldId="362"/>
            <ac:spMk id="5" creationId="{DC9EB7C8-A19F-3DC8-215D-AA53314C899E}"/>
          </ac:spMkLst>
        </pc:spChg>
        <pc:spChg chg="mod">
          <ac:chgData name="Claudia Griffin" userId="S::claudia.gonzalezgriffin@artsandscience.org::f79e91db-314c-49f2-a3a9-40ebb9d68178" providerId="AD" clId="Web-{79BC2B56-F4D5-B736-3CC6-8945BC35CCAC}" dt="2023-09-28T18:57:52.067" v="158"/>
          <ac:spMkLst>
            <pc:docMk/>
            <pc:sldMk cId="1171337520" sldId="362"/>
            <ac:spMk id="9" creationId="{B0E676FA-363A-499B-90BD-C82E29568BE8}"/>
          </ac:spMkLst>
        </pc:spChg>
      </pc:sldChg>
      <pc:sldChg chg="modSp">
        <pc:chgData name="Claudia Griffin" userId="S::claudia.gonzalezgriffin@artsandscience.org::f79e91db-314c-49f2-a3a9-40ebb9d68178" providerId="AD" clId="Web-{79BC2B56-F4D5-B736-3CC6-8945BC35CCAC}" dt="2023-09-28T19:05:44.877" v="255" actId="1076"/>
        <pc:sldMkLst>
          <pc:docMk/>
          <pc:sldMk cId="3850286277" sldId="363"/>
        </pc:sldMkLst>
        <pc:spChg chg="mod">
          <ac:chgData name="Claudia Griffin" userId="S::claudia.gonzalezgriffin@artsandscience.org::f79e91db-314c-49f2-a3a9-40ebb9d68178" providerId="AD" clId="Web-{79BC2B56-F4D5-B736-3CC6-8945BC35CCAC}" dt="2023-09-28T19:05:44.877" v="255" actId="1076"/>
          <ac:spMkLst>
            <pc:docMk/>
            <pc:sldMk cId="3850286277" sldId="363"/>
            <ac:spMk id="5" creationId="{35D6F139-B72D-4525-F5D6-9540CFCCAD37}"/>
          </ac:spMkLst>
        </pc:spChg>
        <pc:spChg chg="mod">
          <ac:chgData name="Claudia Griffin" userId="S::claudia.gonzalezgriffin@artsandscience.org::f79e91db-314c-49f2-a3a9-40ebb9d68178" providerId="AD" clId="Web-{79BC2B56-F4D5-B736-3CC6-8945BC35CCAC}" dt="2023-09-28T19:05:34.143" v="254" actId="1076"/>
          <ac:spMkLst>
            <pc:docMk/>
            <pc:sldMk cId="3850286277" sldId="363"/>
            <ac:spMk id="13" creationId="{BF125E2F-8A18-4C2A-A1B8-0767C4E42652}"/>
          </ac:spMkLst>
        </pc:spChg>
      </pc:sldChg>
      <pc:sldChg chg="modSp">
        <pc:chgData name="Claudia Griffin" userId="S::claudia.gonzalezgriffin@artsandscience.org::f79e91db-314c-49f2-a3a9-40ebb9d68178" providerId="AD" clId="Web-{79BC2B56-F4D5-B736-3CC6-8945BC35CCAC}" dt="2023-09-28T19:06:54.520" v="264" actId="1076"/>
        <pc:sldMkLst>
          <pc:docMk/>
          <pc:sldMk cId="2326956615" sldId="364"/>
        </pc:sldMkLst>
        <pc:spChg chg="mod">
          <ac:chgData name="Claudia Griffin" userId="S::claudia.gonzalezgriffin@artsandscience.org::f79e91db-314c-49f2-a3a9-40ebb9d68178" providerId="AD" clId="Web-{79BC2B56-F4D5-B736-3CC6-8945BC35CCAC}" dt="2023-09-28T19:06:47.286" v="261" actId="1076"/>
          <ac:spMkLst>
            <pc:docMk/>
            <pc:sldMk cId="2326956615" sldId="364"/>
            <ac:spMk id="5" creationId="{5B932279-8BC7-4A08-073F-A78EAF5D3545}"/>
          </ac:spMkLst>
        </pc:spChg>
        <pc:spChg chg="mod">
          <ac:chgData name="Claudia Griffin" userId="S::claudia.gonzalezgriffin@artsandscience.org::f79e91db-314c-49f2-a3a9-40ebb9d68178" providerId="AD" clId="Web-{79BC2B56-F4D5-B736-3CC6-8945BC35CCAC}" dt="2023-09-28T19:06:44.192" v="260" actId="1076"/>
          <ac:spMkLst>
            <pc:docMk/>
            <pc:sldMk cId="2326956615" sldId="364"/>
            <ac:spMk id="9" creationId="{B0E676FA-363A-499B-90BD-C82E29568BE8}"/>
          </ac:spMkLst>
        </pc:spChg>
        <pc:picChg chg="mod">
          <ac:chgData name="Claudia Griffin" userId="S::claudia.gonzalezgriffin@artsandscience.org::f79e91db-314c-49f2-a3a9-40ebb9d68178" providerId="AD" clId="Web-{79BC2B56-F4D5-B736-3CC6-8945BC35CCAC}" dt="2023-09-28T19:06:54.520" v="264" actId="1076"/>
          <ac:picMkLst>
            <pc:docMk/>
            <pc:sldMk cId="2326956615" sldId="364"/>
            <ac:picMk id="3" creationId="{E7D474E5-BABB-6702-4E08-9E0FBC8EAA48}"/>
          </ac:picMkLst>
        </pc:picChg>
      </pc:sldChg>
    </pc:docChg>
  </pc:docChgLst>
  <pc:docChgLst>
    <pc:chgData name="Claudia Griffin" userId="S::claudia.gonzalezgriffin@artsandscience.org::f79e91db-314c-49f2-a3a9-40ebb9d68178" providerId="AD" clId="Web-{507BBF9A-14D2-14B8-E280-36D478B6CEFC}"/>
    <pc:docChg chg="mod modSld">
      <pc:chgData name="Claudia Griffin" userId="S::claudia.gonzalezgriffin@artsandscience.org::f79e91db-314c-49f2-a3a9-40ebb9d68178" providerId="AD" clId="Web-{507BBF9A-14D2-14B8-E280-36D478B6CEFC}" dt="2024-01-11T21:07:17.738" v="181" actId="1076"/>
      <pc:docMkLst>
        <pc:docMk/>
      </pc:docMkLst>
      <pc:sldChg chg="modSp">
        <pc:chgData name="Claudia Griffin" userId="S::claudia.gonzalezgriffin@artsandscience.org::f79e91db-314c-49f2-a3a9-40ebb9d68178" providerId="AD" clId="Web-{507BBF9A-14D2-14B8-E280-36D478B6CEFC}" dt="2024-01-11T21:04:17.649" v="178"/>
        <pc:sldMkLst>
          <pc:docMk/>
          <pc:sldMk cId="3950993744" sldId="359"/>
        </pc:sldMkLst>
        <pc:spChg chg="mod">
          <ac:chgData name="Claudia Griffin" userId="S::claudia.gonzalezgriffin@artsandscience.org::f79e91db-314c-49f2-a3a9-40ebb9d68178" providerId="AD" clId="Web-{507BBF9A-14D2-14B8-E280-36D478B6CEFC}" dt="2024-01-11T21:04:17.649" v="178"/>
          <ac:spMkLst>
            <pc:docMk/>
            <pc:sldMk cId="3950993744" sldId="359"/>
            <ac:spMk id="5" creationId="{DC9EB7C8-A19F-3DC8-215D-AA53314C899E}"/>
          </ac:spMkLst>
        </pc:spChg>
      </pc:sldChg>
      <pc:sldChg chg="modSp modCm">
        <pc:chgData name="Claudia Griffin" userId="S::claudia.gonzalezgriffin@artsandscience.org::f79e91db-314c-49f2-a3a9-40ebb9d68178" providerId="AD" clId="Web-{507BBF9A-14D2-14B8-E280-36D478B6CEFC}" dt="2024-01-11T20:59:23.241" v="152" actId="20577"/>
        <pc:sldMkLst>
          <pc:docMk/>
          <pc:sldMk cId="1247579357" sldId="379"/>
        </pc:sldMkLst>
        <pc:spChg chg="mod">
          <ac:chgData name="Claudia Griffin" userId="S::claudia.gonzalezgriffin@artsandscience.org::f79e91db-314c-49f2-a3a9-40ebb9d68178" providerId="AD" clId="Web-{507BBF9A-14D2-14B8-E280-36D478B6CEFC}" dt="2024-01-11T20:59:23.241" v="152" actId="20577"/>
          <ac:spMkLst>
            <pc:docMk/>
            <pc:sldMk cId="1247579357" sldId="379"/>
            <ac:spMk id="9" creationId="{CAE74042-9770-8657-26C3-C2ACEBBB341D}"/>
          </ac:spMkLst>
        </pc:spChg>
        <pc:extLst>
          <p:ext xmlns:p="http://schemas.openxmlformats.org/presentationml/2006/main" uri="{D6D511B9-2390-475A-947B-AFAB55BFBCF1}">
            <pc226:cmChg xmlns:pc226="http://schemas.microsoft.com/office/powerpoint/2022/06/main/command" chg="mod modRxn">
              <pc226:chgData name="Claudia Griffin" userId="S::claudia.gonzalezgriffin@artsandscience.org::f79e91db-314c-49f2-a3a9-40ebb9d68178" providerId="AD" clId="Web-{507BBF9A-14D2-14B8-E280-36D478B6CEFC}" dt="2024-01-11T20:57:53.626" v="123"/>
              <pc2:cmMkLst xmlns:pc2="http://schemas.microsoft.com/office/powerpoint/2019/9/main/command">
                <pc:docMk/>
                <pc:sldMk cId="1247579357" sldId="379"/>
                <pc2:cmMk id="{B326BB68-D642-431F-9211-DCCC0C254ECB}"/>
              </pc2:cmMkLst>
            </pc226:cmChg>
          </p:ext>
        </pc:extLst>
      </pc:sldChg>
      <pc:sldChg chg="modSp">
        <pc:chgData name="Claudia Griffin" userId="S::claudia.gonzalezgriffin@artsandscience.org::f79e91db-314c-49f2-a3a9-40ebb9d68178" providerId="AD" clId="Web-{507BBF9A-14D2-14B8-E280-36D478B6CEFC}" dt="2024-01-11T21:04:52.167" v="180"/>
        <pc:sldMkLst>
          <pc:docMk/>
          <pc:sldMk cId="1824373158" sldId="382"/>
        </pc:sldMkLst>
        <pc:spChg chg="mod">
          <ac:chgData name="Claudia Griffin" userId="S::claudia.gonzalezgriffin@artsandscience.org::f79e91db-314c-49f2-a3a9-40ebb9d68178" providerId="AD" clId="Web-{507BBF9A-14D2-14B8-E280-36D478B6CEFC}" dt="2024-01-11T21:04:52.167" v="180"/>
          <ac:spMkLst>
            <pc:docMk/>
            <pc:sldMk cId="1824373158" sldId="382"/>
            <ac:spMk id="5" creationId="{C360707C-8B91-935F-87E0-BA5C8E7EDCB3}"/>
          </ac:spMkLst>
        </pc:spChg>
      </pc:sldChg>
      <pc:sldChg chg="modSp">
        <pc:chgData name="Claudia Griffin" userId="S::claudia.gonzalezgriffin@artsandscience.org::f79e91db-314c-49f2-a3a9-40ebb9d68178" providerId="AD" clId="Web-{507BBF9A-14D2-14B8-E280-36D478B6CEFC}" dt="2024-01-11T21:07:17.738" v="181" actId="1076"/>
        <pc:sldMkLst>
          <pc:docMk/>
          <pc:sldMk cId="1511779967" sldId="384"/>
        </pc:sldMkLst>
        <pc:spChg chg="mod">
          <ac:chgData name="Claudia Griffin" userId="S::claudia.gonzalezgriffin@artsandscience.org::f79e91db-314c-49f2-a3a9-40ebb9d68178" providerId="AD" clId="Web-{507BBF9A-14D2-14B8-E280-36D478B6CEFC}" dt="2024-01-11T21:07:17.738" v="181" actId="1076"/>
          <ac:spMkLst>
            <pc:docMk/>
            <pc:sldMk cId="1511779967" sldId="384"/>
            <ac:spMk id="6" creationId="{CB9F1351-5536-4B40-98A6-0DCAF1517B35}"/>
          </ac:spMkLst>
        </pc:spChg>
      </pc:sldChg>
      <pc:sldChg chg="modSp">
        <pc:chgData name="Claudia Griffin" userId="S::claudia.gonzalezgriffin@artsandscience.org::f79e91db-314c-49f2-a3a9-40ebb9d68178" providerId="AD" clId="Web-{507BBF9A-14D2-14B8-E280-36D478B6CEFC}" dt="2024-01-11T21:00:57.434" v="158" actId="1076"/>
        <pc:sldMkLst>
          <pc:docMk/>
          <pc:sldMk cId="1657911779" sldId="387"/>
        </pc:sldMkLst>
        <pc:spChg chg="mod">
          <ac:chgData name="Claudia Griffin" userId="S::claudia.gonzalezgriffin@artsandscience.org::f79e91db-314c-49f2-a3a9-40ebb9d68178" providerId="AD" clId="Web-{507BBF9A-14D2-14B8-E280-36D478B6CEFC}" dt="2024-01-11T21:00:43.246" v="157"/>
          <ac:spMkLst>
            <pc:docMk/>
            <pc:sldMk cId="1657911779" sldId="387"/>
            <ac:spMk id="2" creationId="{79E835D8-8A74-983E-1408-FE36B307F54E}"/>
          </ac:spMkLst>
        </pc:spChg>
        <pc:picChg chg="mod">
          <ac:chgData name="Claudia Griffin" userId="S::claudia.gonzalezgriffin@artsandscience.org::f79e91db-314c-49f2-a3a9-40ebb9d68178" providerId="AD" clId="Web-{507BBF9A-14D2-14B8-E280-36D478B6CEFC}" dt="2024-01-11T21:00:57.434" v="158" actId="1076"/>
          <ac:picMkLst>
            <pc:docMk/>
            <pc:sldMk cId="1657911779" sldId="387"/>
            <ac:picMk id="3" creationId="{A204B2F7-73E5-BD2C-E8D8-16B62DF16697}"/>
          </ac:picMkLst>
        </pc:picChg>
      </pc:sldChg>
    </pc:docChg>
  </pc:docChgLst>
  <pc:docChgLst>
    <pc:chgData name="Adam Santalla Pierce" userId="S::adam.santalla@artsandscience.org::714dee25-df18-4759-9eda-f149505acea8" providerId="AD" clId="Web-{BFD7B7D2-CA17-CB61-0F4D-96EEF57D77CF}"/>
    <pc:docChg chg="addSld addMainMaster">
      <pc:chgData name="Adam Santalla Pierce" userId="S::adam.santalla@artsandscience.org::714dee25-df18-4759-9eda-f149505acea8" providerId="AD" clId="Web-{BFD7B7D2-CA17-CB61-0F4D-96EEF57D77CF}" dt="2023-09-28T17:28:17.153" v="8"/>
      <pc:docMkLst>
        <pc:docMk/>
      </pc:docMkLst>
      <pc:sldChg chg="add">
        <pc:chgData name="Adam Santalla Pierce" userId="S::adam.santalla@artsandscience.org::714dee25-df18-4759-9eda-f149505acea8" providerId="AD" clId="Web-{BFD7B7D2-CA17-CB61-0F4D-96EEF57D77CF}" dt="2023-09-28T17:28:16.309" v="0"/>
        <pc:sldMkLst>
          <pc:docMk/>
          <pc:sldMk cId="2335773783" sldId="365"/>
        </pc:sldMkLst>
      </pc:sldChg>
      <pc:sldChg chg="add">
        <pc:chgData name="Adam Santalla Pierce" userId="S::adam.santalla@artsandscience.org::714dee25-df18-4759-9eda-f149505acea8" providerId="AD" clId="Web-{BFD7B7D2-CA17-CB61-0F4D-96EEF57D77CF}" dt="2023-09-28T17:28:16.387" v="1"/>
        <pc:sldMkLst>
          <pc:docMk/>
          <pc:sldMk cId="797886477" sldId="366"/>
        </pc:sldMkLst>
      </pc:sldChg>
      <pc:sldChg chg="add">
        <pc:chgData name="Adam Santalla Pierce" userId="S::adam.santalla@artsandscience.org::714dee25-df18-4759-9eda-f149505acea8" providerId="AD" clId="Web-{BFD7B7D2-CA17-CB61-0F4D-96EEF57D77CF}" dt="2023-09-28T17:28:16.481" v="2"/>
        <pc:sldMkLst>
          <pc:docMk/>
          <pc:sldMk cId="847948870" sldId="367"/>
        </pc:sldMkLst>
      </pc:sldChg>
      <pc:sldChg chg="add">
        <pc:chgData name="Adam Santalla Pierce" userId="S::adam.santalla@artsandscience.org::714dee25-df18-4759-9eda-f149505acea8" providerId="AD" clId="Web-{BFD7B7D2-CA17-CB61-0F4D-96EEF57D77CF}" dt="2023-09-28T17:28:16.544" v="3"/>
        <pc:sldMkLst>
          <pc:docMk/>
          <pc:sldMk cId="2626407979" sldId="368"/>
        </pc:sldMkLst>
      </pc:sldChg>
      <pc:sldChg chg="add">
        <pc:chgData name="Adam Santalla Pierce" userId="S::adam.santalla@artsandscience.org::714dee25-df18-4759-9eda-f149505acea8" providerId="AD" clId="Web-{BFD7B7D2-CA17-CB61-0F4D-96EEF57D77CF}" dt="2023-09-28T17:28:16.653" v="4"/>
        <pc:sldMkLst>
          <pc:docMk/>
          <pc:sldMk cId="283846017" sldId="369"/>
        </pc:sldMkLst>
      </pc:sldChg>
      <pc:sldChg chg="add">
        <pc:chgData name="Adam Santalla Pierce" userId="S::adam.santalla@artsandscience.org::714dee25-df18-4759-9eda-f149505acea8" providerId="AD" clId="Web-{BFD7B7D2-CA17-CB61-0F4D-96EEF57D77CF}" dt="2023-09-28T17:28:16.762" v="5"/>
        <pc:sldMkLst>
          <pc:docMk/>
          <pc:sldMk cId="3941806294" sldId="370"/>
        </pc:sldMkLst>
      </pc:sldChg>
      <pc:sldChg chg="add">
        <pc:chgData name="Adam Santalla Pierce" userId="S::adam.santalla@artsandscience.org::714dee25-df18-4759-9eda-f149505acea8" providerId="AD" clId="Web-{BFD7B7D2-CA17-CB61-0F4D-96EEF57D77CF}" dt="2023-09-28T17:28:16.872" v="6"/>
        <pc:sldMkLst>
          <pc:docMk/>
          <pc:sldMk cId="3139832207" sldId="371"/>
        </pc:sldMkLst>
      </pc:sldChg>
      <pc:sldChg chg="add">
        <pc:chgData name="Adam Santalla Pierce" userId="S::adam.santalla@artsandscience.org::714dee25-df18-4759-9eda-f149505acea8" providerId="AD" clId="Web-{BFD7B7D2-CA17-CB61-0F4D-96EEF57D77CF}" dt="2023-09-28T17:28:17.028" v="7"/>
        <pc:sldMkLst>
          <pc:docMk/>
          <pc:sldMk cId="1678676904" sldId="372"/>
        </pc:sldMkLst>
      </pc:sldChg>
      <pc:sldChg chg="add">
        <pc:chgData name="Adam Santalla Pierce" userId="S::adam.santalla@artsandscience.org::714dee25-df18-4759-9eda-f149505acea8" providerId="AD" clId="Web-{BFD7B7D2-CA17-CB61-0F4D-96EEF57D77CF}" dt="2023-09-28T17:28:17.153" v="8"/>
        <pc:sldMkLst>
          <pc:docMk/>
          <pc:sldMk cId="3935191931" sldId="373"/>
        </pc:sldMkLst>
      </pc:sldChg>
      <pc:sldMasterChg chg="add addSldLayout">
        <pc:chgData name="Adam Santalla Pierce" userId="S::adam.santalla@artsandscience.org::714dee25-df18-4759-9eda-f149505acea8" providerId="AD" clId="Web-{BFD7B7D2-CA17-CB61-0F4D-96EEF57D77CF}" dt="2023-09-28T17:28:16.309" v="0"/>
        <pc:sldMasterMkLst>
          <pc:docMk/>
          <pc:sldMasterMk cId="3693843513" sldId="2147493455"/>
        </pc:sldMasterMkLst>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728351486" sldId="2147493456"/>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3220382210" sldId="2147493457"/>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122394843" sldId="2147493458"/>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260594612" sldId="2147493459"/>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2486824430" sldId="2147493460"/>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084712998" sldId="2147493461"/>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249224671" sldId="2147493462"/>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1218220315" sldId="2147493463"/>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3615983108" sldId="2147493464"/>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3723317298" sldId="2147493465"/>
          </pc:sldLayoutMkLst>
        </pc:sldLayoutChg>
        <pc:sldLayoutChg chg="add">
          <pc:chgData name="Adam Santalla Pierce" userId="S::adam.santalla@artsandscience.org::714dee25-df18-4759-9eda-f149505acea8" providerId="AD" clId="Web-{BFD7B7D2-CA17-CB61-0F4D-96EEF57D77CF}" dt="2023-09-28T17:28:16.309" v="0"/>
          <pc:sldLayoutMkLst>
            <pc:docMk/>
            <pc:sldMasterMk cId="3693843513" sldId="2147493455"/>
            <pc:sldLayoutMk cId="2417996481" sldId="21474934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rtsandscience.sharepoint.com/sites/grantsservices/Shared%20Documents/Grants%20Office/ASP%20Projects/Data%20Clean%20U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am.santalla\Desktop\FY22%20Data%20poi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rtsandscience.sharepoint.com/sites/grantsservices/Shared%20Documents/Grants%20Office/ASP%20Projects/Data%20Clean%20U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4957248442105"/>
          <c:y val="6.1339622784985455E-2"/>
          <c:w val="0.80751557895753834"/>
          <c:h val="0.6871091657070608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03-4877-A1E3-5E79600F28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03-4877-A1E3-5E79600F28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03-4877-A1E3-5E79600F286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'[1]FY23 Artist Numbers'!$A$13:$A$15</c:f>
              <c:strCache>
                <c:ptCount val="3"/>
                <c:pt idx="0">
                  <c:v>Community Programming</c:v>
                </c:pt>
                <c:pt idx="1">
                  <c:v>Cultural Education</c:v>
                </c:pt>
                <c:pt idx="2">
                  <c:v>Capacity Building</c:v>
                </c:pt>
              </c:strCache>
            </c:strRef>
          </c:cat>
          <c:val>
            <c:numRef>
              <c:f>'[1]FY23 Artist Numbers'!$D$13:$D$15</c:f>
              <c:numCache>
                <c:formatCode>_([$$-409]* #,##0.00_);_([$$-409]* \(#,##0.00\);_([$$-409]* "-"??_);_(@_)</c:formatCode>
                <c:ptCount val="3"/>
                <c:pt idx="0">
                  <c:v>1497051.35</c:v>
                </c:pt>
                <c:pt idx="1">
                  <c:v>490194.17999999993</c:v>
                </c:pt>
                <c:pt idx="2">
                  <c:v>1247943.3400000001</c:v>
                </c:pt>
              </c:numCache>
            </c:numRef>
          </c:val>
          <c:extLst>
            <c:ext xmlns:c16="http://schemas.microsoft.com/office/drawing/2014/chart" uri="{C3380CC4-5D6E-409C-BE32-E72D297353CC}">
              <c16:uniqueId val="{00000006-5103-4877-A1E3-5E79600F28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2177914110429447"/>
          <c:y val="0.76449679625575939"/>
          <c:w val="0.58711656441717797"/>
          <c:h val="0.215812564366209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D7-4ADC-A868-9D60C180197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D7-4ADC-A868-9D60C18019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D7-4ADC-A868-9D60C18019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Clean Up.xlsx]FY23 Org Numbers'!$A$27:$A$29</c:f>
              <c:strCache>
                <c:ptCount val="3"/>
                <c:pt idx="0">
                  <c:v>Community Programming</c:v>
                </c:pt>
                <c:pt idx="1">
                  <c:v>Capacity Building</c:v>
                </c:pt>
                <c:pt idx="2">
                  <c:v>Cultural Education</c:v>
                </c:pt>
              </c:strCache>
            </c:strRef>
          </c:cat>
          <c:val>
            <c:numRef>
              <c:f>'[Data Clean Up.xlsx]FY23 Org Numbers'!$D$27:$D$29</c:f>
              <c:numCache>
                <c:formatCode>_([$$-409]* #,##0.00_);_([$$-409]* \(#,##0.00\);_([$$-409]* "-"??_);_(@_)</c:formatCode>
                <c:ptCount val="3"/>
                <c:pt idx="0">
                  <c:v>1978278.75</c:v>
                </c:pt>
                <c:pt idx="1">
                  <c:v>1485968</c:v>
                </c:pt>
                <c:pt idx="2">
                  <c:v>170788.31</c:v>
                </c:pt>
              </c:numCache>
            </c:numRef>
          </c:val>
          <c:extLst>
            <c:ext xmlns:c16="http://schemas.microsoft.com/office/drawing/2014/chart" uri="{C3380CC4-5D6E-409C-BE32-E72D297353CC}">
              <c16:uniqueId val="{00000006-F9D7-4ADC-A868-9D60C180197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8123038191654611"/>
          <c:y val="0.80571492712024773"/>
          <c:w val="0.63753950399057258"/>
          <c:h val="0.187935367659242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7B_4A5C8CDD.xml><?xml version="1.0" encoding="utf-8"?>
<p188:cmLst xmlns:a="http://schemas.openxmlformats.org/drawingml/2006/main" xmlns:r="http://schemas.openxmlformats.org/officeDocument/2006/relationships" xmlns:p188="http://schemas.microsoft.com/office/powerpoint/2018/8/main">
  <p188:cm id="{B326BB68-D642-431F-9211-DCCC0C254ECB}" authorId="{7755AFB6-91D0-8AED-8EFA-D553D3EC9163}" created="2024-01-11T20:15:51.915">
    <pc:sldMkLst xmlns:pc="http://schemas.microsoft.com/office/powerpoint/2013/main/command">
      <pc:docMk/>
      <pc:sldMk cId="1247579357" sldId="379"/>
    </pc:sldMkLst>
    <p188:txBody>
      <a:bodyPr/>
      <a:lstStyle/>
      <a:p>
        <a:r>
          <a:rPr lang="en-US"/>
          <a:t>This is a lot of words -- can we condense this to some key bullet points? </a:t>
        </a:r>
      </a:p>
    </p188:txBody>
    <p188:extLst>
      <p:ext xmlns:p="http://schemas.openxmlformats.org/presentationml/2006/main" uri="{57CB4572-C831-44C2-8A1C-0ADB6CCDFE69}">
        <p223:reactions xmlns:p223="http://schemas.microsoft.com/office/powerpoint/2022/03/main">
          <p223:rxn type="👍">
            <p223:instance time="2024-01-11T20:57:53.611" authorId="{E7CE594C-4F14-0439-0C2F-9AE54A0A16B2}"/>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B8A8C-9966-47F3-9F57-75FEC754F9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16EBAB-7C24-45D2-8508-76F8C2C45D1A}">
      <dgm:prSet/>
      <dgm:spPr/>
      <dgm:t>
        <a:bodyPr/>
        <a:lstStyle/>
        <a:p>
          <a:r>
            <a:rPr lang="en-US"/>
            <a:t>Increase support for individual artists</a:t>
          </a:r>
        </a:p>
      </dgm:t>
    </dgm:pt>
    <dgm:pt modelId="{7ABEC971-F827-482B-96E9-55BE835736D4}" type="parTrans" cxnId="{6FE8A221-86EA-40DF-956F-781210DFA685}">
      <dgm:prSet/>
      <dgm:spPr/>
      <dgm:t>
        <a:bodyPr/>
        <a:lstStyle/>
        <a:p>
          <a:endParaRPr lang="en-US"/>
        </a:p>
      </dgm:t>
    </dgm:pt>
    <dgm:pt modelId="{B20648FE-A267-4CD2-B5CC-B58C5DAAEC27}" type="sibTrans" cxnId="{6FE8A221-86EA-40DF-956F-781210DFA685}">
      <dgm:prSet/>
      <dgm:spPr/>
      <dgm:t>
        <a:bodyPr/>
        <a:lstStyle/>
        <a:p>
          <a:endParaRPr lang="en-US"/>
        </a:p>
      </dgm:t>
    </dgm:pt>
    <dgm:pt modelId="{286704C9-C986-4BE0-8475-9212438155A1}">
      <dgm:prSet/>
      <dgm:spPr/>
      <dgm:t>
        <a:bodyPr/>
        <a:lstStyle/>
        <a:p>
          <a:r>
            <a:rPr lang="en-US"/>
            <a:t>Community Panel Review</a:t>
          </a:r>
        </a:p>
      </dgm:t>
    </dgm:pt>
    <dgm:pt modelId="{F066BCD3-A9ED-45D5-BE17-0E8CDEB3C5DA}" type="parTrans" cxnId="{A7DA1A0F-D639-42C8-924F-711ABEDEEC8F}">
      <dgm:prSet/>
      <dgm:spPr/>
      <dgm:t>
        <a:bodyPr/>
        <a:lstStyle/>
        <a:p>
          <a:endParaRPr lang="en-US"/>
        </a:p>
      </dgm:t>
    </dgm:pt>
    <dgm:pt modelId="{A4317C80-BC93-4990-8ECB-6FE877A2C976}" type="sibTrans" cxnId="{A7DA1A0F-D639-42C8-924F-711ABEDEEC8F}">
      <dgm:prSet/>
      <dgm:spPr/>
      <dgm:t>
        <a:bodyPr/>
        <a:lstStyle/>
        <a:p>
          <a:endParaRPr lang="en-US"/>
        </a:p>
      </dgm:t>
    </dgm:pt>
    <dgm:pt modelId="{A979DD90-8BBD-4B75-8223-1F4C9FE32011}">
      <dgm:prSet/>
      <dgm:spPr/>
      <dgm:t>
        <a:bodyPr/>
        <a:lstStyle/>
        <a:p>
          <a:r>
            <a:rPr lang="en-US"/>
            <a:t>Provide support through info sessions, office hours, and draft reviews</a:t>
          </a:r>
        </a:p>
      </dgm:t>
    </dgm:pt>
    <dgm:pt modelId="{0EE54539-2CD5-4D19-85F7-81B70EB38CE6}" type="parTrans" cxnId="{2357B1B7-880A-474D-B75D-68082D70C017}">
      <dgm:prSet/>
      <dgm:spPr/>
      <dgm:t>
        <a:bodyPr/>
        <a:lstStyle/>
        <a:p>
          <a:endParaRPr lang="en-US"/>
        </a:p>
      </dgm:t>
    </dgm:pt>
    <dgm:pt modelId="{FFCCC20A-81D6-4F07-93C8-9CB0406C6438}" type="sibTrans" cxnId="{2357B1B7-880A-474D-B75D-68082D70C017}">
      <dgm:prSet/>
      <dgm:spPr/>
      <dgm:t>
        <a:bodyPr/>
        <a:lstStyle/>
        <a:p>
          <a:endParaRPr lang="en-US"/>
        </a:p>
      </dgm:t>
    </dgm:pt>
    <dgm:pt modelId="{D3B67FA8-ECE4-4956-829A-9CB42909C5F5}">
      <dgm:prSet/>
      <dgm:spPr/>
      <dgm:t>
        <a:bodyPr/>
        <a:lstStyle/>
        <a:p>
          <a:r>
            <a:rPr lang="en-US"/>
            <a:t>Feedback loop</a:t>
          </a:r>
        </a:p>
      </dgm:t>
    </dgm:pt>
    <dgm:pt modelId="{EEF436E3-4D3B-49DF-996E-4107FD60CDDF}" type="parTrans" cxnId="{2299012B-4EA0-45B0-A5CD-19E0567F1B7A}">
      <dgm:prSet/>
      <dgm:spPr/>
      <dgm:t>
        <a:bodyPr/>
        <a:lstStyle/>
        <a:p>
          <a:endParaRPr lang="en-US"/>
        </a:p>
      </dgm:t>
    </dgm:pt>
    <dgm:pt modelId="{18C781EC-6FB5-43DB-8AED-E32DB56EFCB4}" type="sibTrans" cxnId="{2299012B-4EA0-45B0-A5CD-19E0567F1B7A}">
      <dgm:prSet/>
      <dgm:spPr/>
      <dgm:t>
        <a:bodyPr/>
        <a:lstStyle/>
        <a:p>
          <a:endParaRPr lang="en-US"/>
        </a:p>
      </dgm:t>
    </dgm:pt>
    <dgm:pt modelId="{F4FBFA04-E525-4F65-AC6D-306872DC0691}" type="pres">
      <dgm:prSet presAssocID="{DA2B8A8C-9966-47F3-9F57-75FEC754F905}" presName="linear" presStyleCnt="0">
        <dgm:presLayoutVars>
          <dgm:animLvl val="lvl"/>
          <dgm:resizeHandles val="exact"/>
        </dgm:presLayoutVars>
      </dgm:prSet>
      <dgm:spPr/>
    </dgm:pt>
    <dgm:pt modelId="{7B8AAE2C-C3A9-4CB7-B973-943EE0767EE0}" type="pres">
      <dgm:prSet presAssocID="{9C16EBAB-7C24-45D2-8508-76F8C2C45D1A}" presName="parentText" presStyleLbl="node1" presStyleIdx="0" presStyleCnt="4">
        <dgm:presLayoutVars>
          <dgm:chMax val="0"/>
          <dgm:bulletEnabled val="1"/>
        </dgm:presLayoutVars>
      </dgm:prSet>
      <dgm:spPr/>
    </dgm:pt>
    <dgm:pt modelId="{27E27A8E-C993-4F86-903D-0AC696FAB879}" type="pres">
      <dgm:prSet presAssocID="{B20648FE-A267-4CD2-B5CC-B58C5DAAEC27}" presName="spacer" presStyleCnt="0"/>
      <dgm:spPr/>
    </dgm:pt>
    <dgm:pt modelId="{997B0028-6948-4BC9-A120-697EBB160812}" type="pres">
      <dgm:prSet presAssocID="{286704C9-C986-4BE0-8475-9212438155A1}" presName="parentText" presStyleLbl="node1" presStyleIdx="1" presStyleCnt="4">
        <dgm:presLayoutVars>
          <dgm:chMax val="0"/>
          <dgm:bulletEnabled val="1"/>
        </dgm:presLayoutVars>
      </dgm:prSet>
      <dgm:spPr/>
    </dgm:pt>
    <dgm:pt modelId="{096E5FF5-A212-4DB3-AD3A-0E05AAD8C71D}" type="pres">
      <dgm:prSet presAssocID="{A4317C80-BC93-4990-8ECB-6FE877A2C976}" presName="spacer" presStyleCnt="0"/>
      <dgm:spPr/>
    </dgm:pt>
    <dgm:pt modelId="{ECF93E98-DEE4-4654-9E81-CF57BB9F8713}" type="pres">
      <dgm:prSet presAssocID="{A979DD90-8BBD-4B75-8223-1F4C9FE32011}" presName="parentText" presStyleLbl="node1" presStyleIdx="2" presStyleCnt="4">
        <dgm:presLayoutVars>
          <dgm:chMax val="0"/>
          <dgm:bulletEnabled val="1"/>
        </dgm:presLayoutVars>
      </dgm:prSet>
      <dgm:spPr/>
    </dgm:pt>
    <dgm:pt modelId="{A328D647-E895-47EB-9CC9-700041B6E6B6}" type="pres">
      <dgm:prSet presAssocID="{FFCCC20A-81D6-4F07-93C8-9CB0406C6438}" presName="spacer" presStyleCnt="0"/>
      <dgm:spPr/>
    </dgm:pt>
    <dgm:pt modelId="{36DE3264-59A2-4CBF-A4CF-29046D84467B}" type="pres">
      <dgm:prSet presAssocID="{D3B67FA8-ECE4-4956-829A-9CB42909C5F5}" presName="parentText" presStyleLbl="node1" presStyleIdx="3" presStyleCnt="4">
        <dgm:presLayoutVars>
          <dgm:chMax val="0"/>
          <dgm:bulletEnabled val="1"/>
        </dgm:presLayoutVars>
      </dgm:prSet>
      <dgm:spPr/>
    </dgm:pt>
  </dgm:ptLst>
  <dgm:cxnLst>
    <dgm:cxn modelId="{A7DA1A0F-D639-42C8-924F-711ABEDEEC8F}" srcId="{DA2B8A8C-9966-47F3-9F57-75FEC754F905}" destId="{286704C9-C986-4BE0-8475-9212438155A1}" srcOrd="1" destOrd="0" parTransId="{F066BCD3-A9ED-45D5-BE17-0E8CDEB3C5DA}" sibTransId="{A4317C80-BC93-4990-8ECB-6FE877A2C976}"/>
    <dgm:cxn modelId="{E0D13F20-5E4A-4CCB-9C1E-B1E77AA7FF1D}" type="presOf" srcId="{286704C9-C986-4BE0-8475-9212438155A1}" destId="{997B0028-6948-4BC9-A120-697EBB160812}" srcOrd="0" destOrd="0" presId="urn:microsoft.com/office/officeart/2005/8/layout/vList2"/>
    <dgm:cxn modelId="{6FE8A221-86EA-40DF-956F-781210DFA685}" srcId="{DA2B8A8C-9966-47F3-9F57-75FEC754F905}" destId="{9C16EBAB-7C24-45D2-8508-76F8C2C45D1A}" srcOrd="0" destOrd="0" parTransId="{7ABEC971-F827-482B-96E9-55BE835736D4}" sibTransId="{B20648FE-A267-4CD2-B5CC-B58C5DAAEC27}"/>
    <dgm:cxn modelId="{2299012B-4EA0-45B0-A5CD-19E0567F1B7A}" srcId="{DA2B8A8C-9966-47F3-9F57-75FEC754F905}" destId="{D3B67FA8-ECE4-4956-829A-9CB42909C5F5}" srcOrd="3" destOrd="0" parTransId="{EEF436E3-4D3B-49DF-996E-4107FD60CDDF}" sibTransId="{18C781EC-6FB5-43DB-8AED-E32DB56EFCB4}"/>
    <dgm:cxn modelId="{91C06E41-BC04-40E8-80A3-4DFBA0D95FBB}" type="presOf" srcId="{D3B67FA8-ECE4-4956-829A-9CB42909C5F5}" destId="{36DE3264-59A2-4CBF-A4CF-29046D84467B}" srcOrd="0" destOrd="0" presId="urn:microsoft.com/office/officeart/2005/8/layout/vList2"/>
    <dgm:cxn modelId="{CF085A41-54F4-4E2B-ABC4-32CC36031EA4}" type="presOf" srcId="{DA2B8A8C-9966-47F3-9F57-75FEC754F905}" destId="{F4FBFA04-E525-4F65-AC6D-306872DC0691}" srcOrd="0" destOrd="0" presId="urn:microsoft.com/office/officeart/2005/8/layout/vList2"/>
    <dgm:cxn modelId="{7ECC7D7F-1594-4F14-A1FA-23E6D28F0B51}" type="presOf" srcId="{9C16EBAB-7C24-45D2-8508-76F8C2C45D1A}" destId="{7B8AAE2C-C3A9-4CB7-B973-943EE0767EE0}" srcOrd="0" destOrd="0" presId="urn:microsoft.com/office/officeart/2005/8/layout/vList2"/>
    <dgm:cxn modelId="{5EA47D9B-1FFB-4A65-B921-17E6A64560A7}" type="presOf" srcId="{A979DD90-8BBD-4B75-8223-1F4C9FE32011}" destId="{ECF93E98-DEE4-4654-9E81-CF57BB9F8713}" srcOrd="0" destOrd="0" presId="urn:microsoft.com/office/officeart/2005/8/layout/vList2"/>
    <dgm:cxn modelId="{2357B1B7-880A-474D-B75D-68082D70C017}" srcId="{DA2B8A8C-9966-47F3-9F57-75FEC754F905}" destId="{A979DD90-8BBD-4B75-8223-1F4C9FE32011}" srcOrd="2" destOrd="0" parTransId="{0EE54539-2CD5-4D19-85F7-81B70EB38CE6}" sibTransId="{FFCCC20A-81D6-4F07-93C8-9CB0406C6438}"/>
    <dgm:cxn modelId="{F165436D-08CC-401D-A334-81D4BB633DD7}" type="presParOf" srcId="{F4FBFA04-E525-4F65-AC6D-306872DC0691}" destId="{7B8AAE2C-C3A9-4CB7-B973-943EE0767EE0}" srcOrd="0" destOrd="0" presId="urn:microsoft.com/office/officeart/2005/8/layout/vList2"/>
    <dgm:cxn modelId="{599F5B33-96AB-4415-AEF1-1B4DCCE01409}" type="presParOf" srcId="{F4FBFA04-E525-4F65-AC6D-306872DC0691}" destId="{27E27A8E-C993-4F86-903D-0AC696FAB879}" srcOrd="1" destOrd="0" presId="urn:microsoft.com/office/officeart/2005/8/layout/vList2"/>
    <dgm:cxn modelId="{9A712259-4F73-4C93-BE5C-C61715133860}" type="presParOf" srcId="{F4FBFA04-E525-4F65-AC6D-306872DC0691}" destId="{997B0028-6948-4BC9-A120-697EBB160812}" srcOrd="2" destOrd="0" presId="urn:microsoft.com/office/officeart/2005/8/layout/vList2"/>
    <dgm:cxn modelId="{AD280C05-ECD1-4F5C-BA56-B88FDF6466DF}" type="presParOf" srcId="{F4FBFA04-E525-4F65-AC6D-306872DC0691}" destId="{096E5FF5-A212-4DB3-AD3A-0E05AAD8C71D}" srcOrd="3" destOrd="0" presId="urn:microsoft.com/office/officeart/2005/8/layout/vList2"/>
    <dgm:cxn modelId="{622C7351-3293-4B5C-8C56-A20896C946FE}" type="presParOf" srcId="{F4FBFA04-E525-4F65-AC6D-306872DC0691}" destId="{ECF93E98-DEE4-4654-9E81-CF57BB9F8713}" srcOrd="4" destOrd="0" presId="urn:microsoft.com/office/officeart/2005/8/layout/vList2"/>
    <dgm:cxn modelId="{74DA5562-5329-466B-95C5-9A54F66B81D4}" type="presParOf" srcId="{F4FBFA04-E525-4F65-AC6D-306872DC0691}" destId="{A328D647-E895-47EB-9CC9-700041B6E6B6}" srcOrd="5" destOrd="0" presId="urn:microsoft.com/office/officeart/2005/8/layout/vList2"/>
    <dgm:cxn modelId="{4E84B6A7-886E-42C8-AE24-18EAA0353C45}" type="presParOf" srcId="{F4FBFA04-E525-4F65-AC6D-306872DC0691}" destId="{36DE3264-59A2-4CBF-A4CF-29046D84467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AAE2C-C3A9-4CB7-B973-943EE0767EE0}">
      <dsp:nvSpPr>
        <dsp:cNvPr id="0" name=""/>
        <dsp:cNvSpPr/>
      </dsp:nvSpPr>
      <dsp:spPr>
        <a:xfrm>
          <a:off x="0" y="80565"/>
          <a:ext cx="655381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Increase support for individual artists</a:t>
          </a:r>
        </a:p>
      </dsp:txBody>
      <dsp:txXfrm>
        <a:off x="19904" y="100469"/>
        <a:ext cx="6514002" cy="367937"/>
      </dsp:txXfrm>
    </dsp:sp>
    <dsp:sp modelId="{997B0028-6948-4BC9-A120-697EBB160812}">
      <dsp:nvSpPr>
        <dsp:cNvPr id="0" name=""/>
        <dsp:cNvSpPr/>
      </dsp:nvSpPr>
      <dsp:spPr>
        <a:xfrm>
          <a:off x="0" y="537270"/>
          <a:ext cx="655381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Community Panel Review</a:t>
          </a:r>
        </a:p>
      </dsp:txBody>
      <dsp:txXfrm>
        <a:off x="19904" y="557174"/>
        <a:ext cx="6514002" cy="367937"/>
      </dsp:txXfrm>
    </dsp:sp>
    <dsp:sp modelId="{ECF93E98-DEE4-4654-9E81-CF57BB9F8713}">
      <dsp:nvSpPr>
        <dsp:cNvPr id="0" name=""/>
        <dsp:cNvSpPr/>
      </dsp:nvSpPr>
      <dsp:spPr>
        <a:xfrm>
          <a:off x="0" y="993976"/>
          <a:ext cx="655381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Provide support through info sessions, office hours, and draft reviews</a:t>
          </a:r>
        </a:p>
      </dsp:txBody>
      <dsp:txXfrm>
        <a:off x="19904" y="1013880"/>
        <a:ext cx="6514002" cy="367937"/>
      </dsp:txXfrm>
    </dsp:sp>
    <dsp:sp modelId="{36DE3264-59A2-4CBF-A4CF-29046D84467B}">
      <dsp:nvSpPr>
        <dsp:cNvPr id="0" name=""/>
        <dsp:cNvSpPr/>
      </dsp:nvSpPr>
      <dsp:spPr>
        <a:xfrm>
          <a:off x="0" y="1450680"/>
          <a:ext cx="655381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Feedback loop</a:t>
          </a:r>
        </a:p>
      </dsp:txBody>
      <dsp:txXfrm>
        <a:off x="19904" y="1470584"/>
        <a:ext cx="651400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9D14828-ED18-4146-AA96-BDEF1430F321}"/>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0546" tIns="45273" rIns="90546" bIns="4527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114E3514-900E-4E90-87B1-D60C2134F490}"/>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0546" tIns="45273" rIns="90546" bIns="4527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D13F282C-C84C-4265-A980-DD8A33B81AA6}"/>
              </a:ext>
            </a:extLst>
          </p:cNvPr>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0546" tIns="45273" rIns="90546" bIns="4527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1" name="Rectangle 5">
            <a:extLst>
              <a:ext uri="{FF2B5EF4-FFF2-40B4-BE49-F238E27FC236}">
                <a16:creationId xmlns:a16="http://schemas.microsoft.com/office/drawing/2014/main" id="{0D042D2A-E364-4AAE-87A9-971E4BF8BE62}"/>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0546" tIns="45273" rIns="90546" bIns="45273" numCol="1" anchor="b" anchorCtr="0" compatLnSpc="1">
            <a:prstTxWarp prst="textNoShape">
              <a:avLst/>
            </a:prstTxWarp>
          </a:bodyPr>
          <a:lstStyle>
            <a:lvl1pPr algn="r" eaLnBrk="1" hangingPunct="1">
              <a:defRPr sz="1200"/>
            </a:lvl1pPr>
          </a:lstStyle>
          <a:p>
            <a:pPr>
              <a:defRPr/>
            </a:pPr>
            <a:fld id="{AA75B4EC-8B07-4CDE-A5EA-F352D948582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935734-5EBA-421F-BB11-E835B50F1BCC}"/>
              </a:ext>
            </a:extLst>
          </p:cNvPr>
          <p:cNvSpPr>
            <a:spLocks noGrp="1"/>
          </p:cNvSpPr>
          <p:nvPr>
            <p:ph type="hdr" sz="quarter"/>
          </p:nvPr>
        </p:nvSpPr>
        <p:spPr>
          <a:xfrm>
            <a:off x="0" y="0"/>
            <a:ext cx="3038475" cy="463550"/>
          </a:xfrm>
          <a:prstGeom prst="rect">
            <a:avLst/>
          </a:prstGeom>
        </p:spPr>
        <p:txBody>
          <a:bodyPr vert="horz" lIns="90546" tIns="45273" rIns="90546" bIns="45273"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0B050F7D-2305-424E-AD43-710E7F8529AB}"/>
              </a:ext>
            </a:extLst>
          </p:cNvPr>
          <p:cNvSpPr>
            <a:spLocks noGrp="1"/>
          </p:cNvSpPr>
          <p:nvPr>
            <p:ph type="dt" idx="1"/>
          </p:nvPr>
        </p:nvSpPr>
        <p:spPr>
          <a:xfrm>
            <a:off x="3970338" y="0"/>
            <a:ext cx="3038475" cy="463550"/>
          </a:xfrm>
          <a:prstGeom prst="rect">
            <a:avLst/>
          </a:prstGeom>
        </p:spPr>
        <p:txBody>
          <a:bodyPr vert="horz" lIns="90546" tIns="45273" rIns="90546" bIns="45273" rtlCol="0"/>
          <a:lstStyle>
            <a:lvl1pPr algn="r">
              <a:defRPr sz="1200">
                <a:latin typeface="Arial" pitchFamily="34" charset="0"/>
              </a:defRPr>
            </a:lvl1pPr>
          </a:lstStyle>
          <a:p>
            <a:pPr>
              <a:defRPr/>
            </a:pPr>
            <a:fld id="{45A9849B-E276-4B60-9BB7-6147EC7B4C98}" type="datetimeFigureOut">
              <a:rPr lang="en-US"/>
              <a:pPr>
                <a:defRPr/>
              </a:pPr>
              <a:t>1/29/2024</a:t>
            </a:fld>
            <a:endParaRPr lang="en-US"/>
          </a:p>
        </p:txBody>
      </p:sp>
      <p:sp>
        <p:nvSpPr>
          <p:cNvPr id="4" name="Slide Image Placeholder 3">
            <a:extLst>
              <a:ext uri="{FF2B5EF4-FFF2-40B4-BE49-F238E27FC236}">
                <a16:creationId xmlns:a16="http://schemas.microsoft.com/office/drawing/2014/main" id="{197878B8-A1DD-4F27-9296-5404383019A9}"/>
              </a:ext>
            </a:extLst>
          </p:cNvPr>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0546" tIns="45273" rIns="90546" bIns="45273" rtlCol="0" anchor="ctr"/>
          <a:lstStyle/>
          <a:p>
            <a:pPr lvl="0"/>
            <a:endParaRPr lang="en-US" noProof="0"/>
          </a:p>
        </p:txBody>
      </p:sp>
      <p:sp>
        <p:nvSpPr>
          <p:cNvPr id="5" name="Notes Placeholder 4">
            <a:extLst>
              <a:ext uri="{FF2B5EF4-FFF2-40B4-BE49-F238E27FC236}">
                <a16:creationId xmlns:a16="http://schemas.microsoft.com/office/drawing/2014/main" id="{892BF23C-4895-4379-85F6-85DACFDE62B4}"/>
              </a:ext>
            </a:extLst>
          </p:cNvPr>
          <p:cNvSpPr>
            <a:spLocks noGrp="1"/>
          </p:cNvSpPr>
          <p:nvPr>
            <p:ph type="body" sz="quarter" idx="3"/>
          </p:nvPr>
        </p:nvSpPr>
        <p:spPr>
          <a:xfrm>
            <a:off x="701675" y="4416425"/>
            <a:ext cx="5607050" cy="4183063"/>
          </a:xfrm>
          <a:prstGeom prst="rect">
            <a:avLst/>
          </a:prstGeom>
        </p:spPr>
        <p:txBody>
          <a:bodyPr vert="horz" lIns="90546" tIns="45273" rIns="90546" bIns="45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DAD0D18-03DC-46A4-9D42-CFD83D43D32D}"/>
              </a:ext>
            </a:extLst>
          </p:cNvPr>
          <p:cNvSpPr>
            <a:spLocks noGrp="1"/>
          </p:cNvSpPr>
          <p:nvPr>
            <p:ph type="ftr" sz="quarter" idx="4"/>
          </p:nvPr>
        </p:nvSpPr>
        <p:spPr>
          <a:xfrm>
            <a:off x="0" y="8831263"/>
            <a:ext cx="3038475" cy="463550"/>
          </a:xfrm>
          <a:prstGeom prst="rect">
            <a:avLst/>
          </a:prstGeom>
        </p:spPr>
        <p:txBody>
          <a:bodyPr vert="horz" lIns="90546" tIns="45273" rIns="90546" bIns="45273" rtlCol="0" anchor="b"/>
          <a:lstStyle>
            <a:lvl1pPr algn="l">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DBF2BA0-B824-47D8-82A6-A748B58218C6}"/>
              </a:ext>
            </a:extLst>
          </p:cNvPr>
          <p:cNvSpPr>
            <a:spLocks noGrp="1"/>
          </p:cNvSpPr>
          <p:nvPr>
            <p:ph type="sldNum" sz="quarter" idx="5"/>
          </p:nvPr>
        </p:nvSpPr>
        <p:spPr>
          <a:xfrm>
            <a:off x="3970338" y="8831263"/>
            <a:ext cx="3038475" cy="463550"/>
          </a:xfrm>
          <a:prstGeom prst="rect">
            <a:avLst/>
          </a:prstGeom>
        </p:spPr>
        <p:txBody>
          <a:bodyPr vert="horz" wrap="square" lIns="90546" tIns="45273" rIns="90546" bIns="45273" numCol="1" anchor="b" anchorCtr="0" compatLnSpc="1">
            <a:prstTxWarp prst="textNoShape">
              <a:avLst/>
            </a:prstTxWarp>
          </a:bodyPr>
          <a:lstStyle>
            <a:lvl1pPr algn="r">
              <a:defRPr sz="1200"/>
            </a:lvl1pPr>
          </a:lstStyle>
          <a:p>
            <a:pPr>
              <a:defRPr/>
            </a:pPr>
            <a:fld id="{0B397A66-6A53-4DFA-80B7-18ADEA19FE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51227B2-9231-4380-A170-273697C05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a:extLst>
              <a:ext uri="{FF2B5EF4-FFF2-40B4-BE49-F238E27FC236}">
                <a16:creationId xmlns:a16="http://schemas.microsoft.com/office/drawing/2014/main" id="{A43867F5-429D-421E-8F03-D37726207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E0A3BE-6A44-447D-81E7-8588FB2664A1}" type="slidenum">
              <a:rPr lang="en-US" altLang="en-US" smtClean="0"/>
              <a:pPr/>
              <a:t>1</a:t>
            </a:fld>
            <a:endParaRPr lang="en-US" altLang="en-US"/>
          </a:p>
        </p:txBody>
      </p:sp>
      <p:sp>
        <p:nvSpPr>
          <p:cNvPr id="50180" name="Notes Placeholder 4">
            <a:extLst>
              <a:ext uri="{FF2B5EF4-FFF2-40B4-BE49-F238E27FC236}">
                <a16:creationId xmlns:a16="http://schemas.microsoft.com/office/drawing/2014/main" id="{DC6F965D-9CEA-4756-9E6C-C35B6144594A}"/>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t>ASC also managed public art programs for the City of Charlotte, Mecklenburg County and the Charlotte Douglas International </a:t>
            </a:r>
            <a:r>
              <a:rPr lang="en-US" err="1"/>
              <a:t>Aiport</a:t>
            </a:r>
            <a:r>
              <a:rPr lang="en-US"/>
              <a:t>. The 35 projects ASC managed last fiscal year represent a total investment of 8.97m in Charlotte-Mecklenburg’s cultural landscape</a:t>
            </a:r>
          </a:p>
        </p:txBody>
      </p:sp>
      <p:sp>
        <p:nvSpPr>
          <p:cNvPr id="4" name="Slide Number Placeholder 3"/>
          <p:cNvSpPr>
            <a:spLocks noGrp="1"/>
          </p:cNvSpPr>
          <p:nvPr>
            <p:ph type="sldNum" sz="quarter" idx="5"/>
          </p:nvPr>
        </p:nvSpPr>
        <p:spPr/>
        <p:txBody>
          <a:bodyPr/>
          <a:lstStyle/>
          <a:p>
            <a:fld id="{1F7594B6-323D-4D09-AB08-264444EB820F}" type="slidenum">
              <a:rPr lang="en-US" smtClean="0"/>
              <a:t>10</a:t>
            </a:fld>
            <a:endParaRPr lang="en-US"/>
          </a:p>
        </p:txBody>
      </p:sp>
    </p:spTree>
    <p:extLst>
      <p:ext uri="{BB962C8B-B14F-4D97-AF65-F5344CB8AC3E}">
        <p14:creationId xmlns:p14="http://schemas.microsoft.com/office/powerpoint/2010/main" val="286953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1E53CE4-D5E1-4886-B16D-C5ADA9A4D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58C22B-FFD5-4484-BDE3-6DD52BC76234}"/>
              </a:ext>
            </a:extLst>
          </p:cNvPr>
          <p:cNvSpPr>
            <a:spLocks noGrp="1"/>
          </p:cNvSpPr>
          <p:nvPr>
            <p:ph type="body" idx="1"/>
          </p:nvPr>
        </p:nvSpPr>
        <p:spPr/>
        <p:txBody>
          <a:bodyPr/>
          <a:lstStyle/>
          <a:p>
            <a:pPr>
              <a:defRPr/>
            </a:pPr>
            <a:endParaRPr lang="en-US" sz="1300">
              <a:solidFill>
                <a:schemeClr val="tx1">
                  <a:lumMod val="65000"/>
                  <a:lumOff val="35000"/>
                </a:schemeClr>
              </a:solidFill>
              <a:latin typeface="Neutra Text" panose="02000603040000020004" pitchFamily="2" charset="0"/>
            </a:endParaRPr>
          </a:p>
          <a:p>
            <a:pPr>
              <a:defRPr/>
            </a:pPr>
            <a:endParaRPr lang="en-US"/>
          </a:p>
        </p:txBody>
      </p:sp>
      <p:sp>
        <p:nvSpPr>
          <p:cNvPr id="55300" name="Slide Number Placeholder 3">
            <a:extLst>
              <a:ext uri="{FF2B5EF4-FFF2-40B4-BE49-F238E27FC236}">
                <a16:creationId xmlns:a16="http://schemas.microsoft.com/office/drawing/2014/main" id="{F70C02FD-364B-4F9D-B57D-2930B1CB7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7D0CC-6286-4AA5-808B-5AD5471D3D31}"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5DE5-2755-E60B-4710-457823C2E347}"/>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1E2E9C0-DD26-09E1-AE63-E0C229C97F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2A1966F-F316-24B9-85C9-76637EE95A50}"/>
              </a:ext>
            </a:extLst>
          </p:cNvPr>
          <p:cNvSpPr>
            <a:spLocks noGrp="1"/>
          </p:cNvSpPr>
          <p:nvPr>
            <p:ph type="body" idx="1"/>
          </p:nvPr>
        </p:nvSpPr>
        <p:spPr/>
        <p:txBody>
          <a:bodyPr/>
          <a:lstStyle/>
          <a:p>
            <a:pPr>
              <a:defRPr/>
            </a:pPr>
            <a:endParaRPr lang="en-US" sz="1300">
              <a:solidFill>
                <a:schemeClr val="tx1">
                  <a:lumMod val="65000"/>
                  <a:lumOff val="35000"/>
                </a:schemeClr>
              </a:solidFill>
              <a:latin typeface="Neutra Text" panose="02000603040000020004" pitchFamily="2" charset="0"/>
            </a:endParaRPr>
          </a:p>
          <a:p>
            <a:pPr>
              <a:defRPr/>
            </a:pPr>
            <a:endParaRPr lang="en-US"/>
          </a:p>
        </p:txBody>
      </p:sp>
      <p:sp>
        <p:nvSpPr>
          <p:cNvPr id="55300" name="Slide Number Placeholder 3">
            <a:extLst>
              <a:ext uri="{FF2B5EF4-FFF2-40B4-BE49-F238E27FC236}">
                <a16:creationId xmlns:a16="http://schemas.microsoft.com/office/drawing/2014/main" id="{34DED7E9-0620-50D7-E16F-6694BA27F4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7D0CC-6286-4AA5-808B-5AD5471D3D31}" type="slidenum">
              <a:rPr lang="en-US" altLang="en-US" smtClean="0"/>
              <a:pPr/>
              <a:t>13</a:t>
            </a:fld>
            <a:endParaRPr lang="en-US" altLang="en-US"/>
          </a:p>
        </p:txBody>
      </p:sp>
    </p:spTree>
    <p:extLst>
      <p:ext uri="{BB962C8B-B14F-4D97-AF65-F5344CB8AC3E}">
        <p14:creationId xmlns:p14="http://schemas.microsoft.com/office/powerpoint/2010/main" val="285306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DA18629-E55C-4CD4-AA75-41E0DD1C5D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51B67D2-F6BF-4010-8AB4-F18D29219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D3CFE7F1-E71A-48CE-A4DE-033BC29175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76C21-C5A8-48E8-B2D9-97A0EA6B0246}" type="slidenum">
              <a:rPr lang="en-US" altLang="en-US" smtClean="0"/>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4591-AC3F-6106-916F-6D70B7F5EEE8}"/>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7627EE0-8B35-ABCD-F880-7B5335F60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794949FE-BEEC-66F8-A24E-410AC1866A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6A710F82-5430-8025-29A1-4E721718B3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15</a:t>
            </a:fld>
            <a:endParaRPr lang="en-US" altLang="en-US"/>
          </a:p>
        </p:txBody>
      </p:sp>
    </p:spTree>
    <p:extLst>
      <p:ext uri="{BB962C8B-B14F-4D97-AF65-F5344CB8AC3E}">
        <p14:creationId xmlns:p14="http://schemas.microsoft.com/office/powerpoint/2010/main" val="404542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CA20-CFED-1E17-AA94-48770084E329}"/>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3073E1A-711E-76E2-F5DA-6CB501325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B6B7F4-4ED4-319A-64FF-18AF25E63202}"/>
              </a:ext>
            </a:extLst>
          </p:cNvPr>
          <p:cNvSpPr>
            <a:spLocks noGrp="1"/>
          </p:cNvSpPr>
          <p:nvPr>
            <p:ph type="body" idx="1"/>
          </p:nvPr>
        </p:nvSpPr>
        <p:spPr/>
        <p:txBody>
          <a:bodyPr/>
          <a:lstStyle/>
          <a:p>
            <a:pPr>
              <a:defRPr/>
            </a:pPr>
            <a:endParaRPr lang="en-US" sz="1300">
              <a:solidFill>
                <a:schemeClr val="tx1">
                  <a:lumMod val="65000"/>
                  <a:lumOff val="35000"/>
                </a:schemeClr>
              </a:solidFill>
              <a:latin typeface="Neutra Text" panose="02000603040000020004" pitchFamily="2" charset="0"/>
            </a:endParaRPr>
          </a:p>
          <a:p>
            <a:pPr>
              <a:defRPr/>
            </a:pPr>
            <a:endParaRPr lang="en-US"/>
          </a:p>
        </p:txBody>
      </p:sp>
      <p:sp>
        <p:nvSpPr>
          <p:cNvPr id="55300" name="Slide Number Placeholder 3">
            <a:extLst>
              <a:ext uri="{FF2B5EF4-FFF2-40B4-BE49-F238E27FC236}">
                <a16:creationId xmlns:a16="http://schemas.microsoft.com/office/drawing/2014/main" id="{3A2942B8-50D9-2D6D-8564-41659DCA8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7D0CC-6286-4AA5-808B-5AD5471D3D31}" type="slidenum">
              <a:rPr lang="en-US" altLang="en-US" smtClean="0"/>
              <a:pPr/>
              <a:t>16</a:t>
            </a:fld>
            <a:endParaRPr lang="en-US" altLang="en-US"/>
          </a:p>
        </p:txBody>
      </p:sp>
    </p:spTree>
    <p:extLst>
      <p:ext uri="{BB962C8B-B14F-4D97-AF65-F5344CB8AC3E}">
        <p14:creationId xmlns:p14="http://schemas.microsoft.com/office/powerpoint/2010/main" val="408575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3DE5B-A3E3-99DB-B503-E8918C5EC320}"/>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B76082E-17DC-0627-23F8-E6F964BA6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29E431-76B8-7832-98B9-5298C8F60664}"/>
              </a:ext>
            </a:extLst>
          </p:cNvPr>
          <p:cNvSpPr>
            <a:spLocks noGrp="1"/>
          </p:cNvSpPr>
          <p:nvPr>
            <p:ph type="body" idx="1"/>
          </p:nvPr>
        </p:nvSpPr>
        <p:spPr/>
        <p:txBody>
          <a:bodyPr/>
          <a:lstStyle/>
          <a:p>
            <a:pPr>
              <a:defRPr/>
            </a:pPr>
            <a:endParaRPr lang="en-US" sz="1300">
              <a:solidFill>
                <a:schemeClr val="tx1">
                  <a:lumMod val="65000"/>
                  <a:lumOff val="35000"/>
                </a:schemeClr>
              </a:solidFill>
              <a:latin typeface="Neutra Text" panose="02000603040000020004" pitchFamily="2" charset="0"/>
            </a:endParaRPr>
          </a:p>
          <a:p>
            <a:pPr>
              <a:defRPr/>
            </a:pPr>
            <a:endParaRPr lang="en-US"/>
          </a:p>
        </p:txBody>
      </p:sp>
      <p:sp>
        <p:nvSpPr>
          <p:cNvPr id="55300" name="Slide Number Placeholder 3">
            <a:extLst>
              <a:ext uri="{FF2B5EF4-FFF2-40B4-BE49-F238E27FC236}">
                <a16:creationId xmlns:a16="http://schemas.microsoft.com/office/drawing/2014/main" id="{9542B07C-6F42-8271-194F-51123818D5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87D0CC-6286-4AA5-808B-5AD5471D3D31}" type="slidenum">
              <a:rPr lang="en-US" altLang="en-US" smtClean="0"/>
              <a:pPr/>
              <a:t>17</a:t>
            </a:fld>
            <a:endParaRPr lang="en-US" altLang="en-US"/>
          </a:p>
        </p:txBody>
      </p:sp>
    </p:spTree>
    <p:extLst>
      <p:ext uri="{BB962C8B-B14F-4D97-AF65-F5344CB8AC3E}">
        <p14:creationId xmlns:p14="http://schemas.microsoft.com/office/powerpoint/2010/main" val="131927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0302B3C-8F88-471B-B754-BE73C1283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009BA8C-623A-4888-A2A8-08DD077ACC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71684" name="Slide Number Placeholder 3">
            <a:extLst>
              <a:ext uri="{FF2B5EF4-FFF2-40B4-BE49-F238E27FC236}">
                <a16:creationId xmlns:a16="http://schemas.microsoft.com/office/drawing/2014/main" id="{CC23AD74-BC10-4CA2-8759-2559E19C9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F8C74D26-08C0-4C3E-AF61-D597353E399D}" type="slidenum">
              <a:rPr lang="en-US" altLang="en-US" smtClean="0"/>
              <a:pPr/>
              <a:t>18</a:t>
            </a:fld>
            <a:endParaRPr lang="en-US" altLang="en-US"/>
          </a:p>
        </p:txBody>
      </p:sp>
    </p:spTree>
    <p:extLst>
      <p:ext uri="{BB962C8B-B14F-4D97-AF65-F5344CB8AC3E}">
        <p14:creationId xmlns:p14="http://schemas.microsoft.com/office/powerpoint/2010/main" val="356679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64F62B9-A589-417E-875B-24811437B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958A0DB-2870-4F94-B125-25180ECAF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5EA05698-0617-4721-AFFA-868F01331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19</a:t>
            </a:fld>
            <a:endParaRPr lang="en-US" altLang="en-US"/>
          </a:p>
        </p:txBody>
      </p:sp>
    </p:spTree>
    <p:extLst>
      <p:ext uri="{BB962C8B-B14F-4D97-AF65-F5344CB8AC3E}">
        <p14:creationId xmlns:p14="http://schemas.microsoft.com/office/powerpoint/2010/main" val="238288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782A-4E4C-AD8B-DA18-B547FB10BC42}"/>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B9EBD83-3714-0DDB-FCAC-C925D6C1D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E781EC2-1426-56AA-8945-DCEB3913AC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F4239DE6-C5A2-AF16-97C4-4CA1B0379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20</a:t>
            </a:fld>
            <a:endParaRPr lang="en-US" altLang="en-US"/>
          </a:p>
        </p:txBody>
      </p:sp>
    </p:spTree>
    <p:extLst>
      <p:ext uri="{BB962C8B-B14F-4D97-AF65-F5344CB8AC3E}">
        <p14:creationId xmlns:p14="http://schemas.microsoft.com/office/powerpoint/2010/main" val="395249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2</a:t>
            </a:fld>
            <a:endParaRPr lang="en-US"/>
          </a:p>
        </p:txBody>
      </p:sp>
    </p:spTree>
    <p:extLst>
      <p:ext uri="{BB962C8B-B14F-4D97-AF65-F5344CB8AC3E}">
        <p14:creationId xmlns:p14="http://schemas.microsoft.com/office/powerpoint/2010/main" val="4534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64F62B9-A589-417E-875B-24811437B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958A0DB-2870-4F94-B125-25180ECAF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5EA05698-0617-4721-AFFA-868F01331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21</a:t>
            </a:fld>
            <a:endParaRPr lang="en-US" altLang="en-US"/>
          </a:p>
        </p:txBody>
      </p:sp>
    </p:spTree>
    <p:extLst>
      <p:ext uri="{BB962C8B-B14F-4D97-AF65-F5344CB8AC3E}">
        <p14:creationId xmlns:p14="http://schemas.microsoft.com/office/powerpoint/2010/main" val="343578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64F62B9-A589-417E-875B-24811437B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958A0DB-2870-4F94-B125-25180ECAF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5EA05698-0617-4721-AFFA-868F01331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22</a:t>
            </a:fld>
            <a:endParaRPr lang="en-US" altLang="en-US"/>
          </a:p>
        </p:txBody>
      </p:sp>
    </p:spTree>
    <p:extLst>
      <p:ext uri="{BB962C8B-B14F-4D97-AF65-F5344CB8AC3E}">
        <p14:creationId xmlns:p14="http://schemas.microsoft.com/office/powerpoint/2010/main" val="2027755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7E3773A-664E-4D68-8B5D-163D72D888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AD02622-8190-4D76-9A2A-22B8FC76B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C2A3C633-8CDA-41A5-970F-77D46DADB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64F62B9-A589-417E-875B-24811437B2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958A0DB-2870-4F94-B125-25180ECAF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5EA05698-0617-4721-AFFA-868F01331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24</a:t>
            </a:fld>
            <a:endParaRPr lang="en-US" altLang="en-US"/>
          </a:p>
        </p:txBody>
      </p:sp>
    </p:spTree>
    <p:extLst>
      <p:ext uri="{BB962C8B-B14F-4D97-AF65-F5344CB8AC3E}">
        <p14:creationId xmlns:p14="http://schemas.microsoft.com/office/powerpoint/2010/main" val="61513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6EBD-7AB8-40EB-6336-EA15F8F71AB3}"/>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69931F6-0DD3-A550-4F1D-5671DC14D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2911FE12-1E3D-1591-5DF8-D86BB81AB0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0D3B9566-73C6-FDA6-C0B6-1D5FEA3BE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25</a:t>
            </a:fld>
            <a:endParaRPr lang="en-US" altLang="en-US"/>
          </a:p>
        </p:txBody>
      </p:sp>
    </p:spTree>
    <p:extLst>
      <p:ext uri="{BB962C8B-B14F-4D97-AF65-F5344CB8AC3E}">
        <p14:creationId xmlns:p14="http://schemas.microsoft.com/office/powerpoint/2010/main" val="3027756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DD38-FA1E-09EC-7C3A-84637E418B00}"/>
            </a:ext>
          </a:extLst>
        </p:cNvPr>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587F389-F380-C63B-D52E-BB62AA98E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EFF63D7-2ADC-7BEE-679E-90B843D261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DB7FE7A4-10B5-F3FB-8DD1-6658093FB3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61B1AFD-B89E-4325-9D75-0AF173F0FE14}" type="slidenum">
              <a:rPr lang="en-US" altLang="en-US" smtClean="0"/>
              <a:pPr/>
              <a:t>26</a:t>
            </a:fld>
            <a:endParaRPr lang="en-US" altLang="en-US"/>
          </a:p>
        </p:txBody>
      </p:sp>
    </p:spTree>
    <p:extLst>
      <p:ext uri="{BB962C8B-B14F-4D97-AF65-F5344CB8AC3E}">
        <p14:creationId xmlns:p14="http://schemas.microsoft.com/office/powerpoint/2010/main" val="376153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72E59CE-2C64-4F2F-BAD8-113D510E2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483AAD1-B135-4297-9CAE-39B330003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7588" name="Slide Number Placeholder 3">
            <a:extLst>
              <a:ext uri="{FF2B5EF4-FFF2-40B4-BE49-F238E27FC236}">
                <a16:creationId xmlns:a16="http://schemas.microsoft.com/office/drawing/2014/main" id="{D32E8863-5210-47D9-923F-7C3CE0E54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3140CB0-49DD-4EC1-AA20-539FDCFA1466}" type="slidenum">
              <a:rPr lang="en-US" altLang="en-US" smtClean="0"/>
              <a:pPr/>
              <a:t>27</a:t>
            </a:fld>
            <a:endParaRPr lang="en-US" altLang="en-US"/>
          </a:p>
        </p:txBody>
      </p:sp>
    </p:spTree>
    <p:extLst>
      <p:ext uri="{BB962C8B-B14F-4D97-AF65-F5344CB8AC3E}">
        <p14:creationId xmlns:p14="http://schemas.microsoft.com/office/powerpoint/2010/main" val="193089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72E59CE-2C64-4F2F-BAD8-113D510E2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483AAD1-B135-4297-9CAE-39B330003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7588" name="Slide Number Placeholder 3">
            <a:extLst>
              <a:ext uri="{FF2B5EF4-FFF2-40B4-BE49-F238E27FC236}">
                <a16:creationId xmlns:a16="http://schemas.microsoft.com/office/drawing/2014/main" id="{D32E8863-5210-47D9-923F-7C3CE0E54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3140CB0-49DD-4EC1-AA20-539FDCFA1466}" type="slidenum">
              <a:rPr lang="en-US" altLang="en-US" smtClean="0"/>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4208D-AC74-EAA8-F364-34CF05BAAEDA}"/>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AF12D36-C628-E8DA-4AE2-C6AE7D197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1EDEAB0-DC64-8603-DDFA-E6BEE0904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7588" name="Slide Number Placeholder 3">
            <a:extLst>
              <a:ext uri="{FF2B5EF4-FFF2-40B4-BE49-F238E27FC236}">
                <a16:creationId xmlns:a16="http://schemas.microsoft.com/office/drawing/2014/main" id="{24A2831F-3B19-FD73-1983-5E527F868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3140CB0-49DD-4EC1-AA20-539FDCFA1466}" type="slidenum">
              <a:rPr lang="en-US" altLang="en-US" smtClean="0"/>
              <a:pPr/>
              <a:t>29</a:t>
            </a:fld>
            <a:endParaRPr lang="en-US" altLang="en-US"/>
          </a:p>
        </p:txBody>
      </p:sp>
    </p:spTree>
    <p:extLst>
      <p:ext uri="{BB962C8B-B14F-4D97-AF65-F5344CB8AC3E}">
        <p14:creationId xmlns:p14="http://schemas.microsoft.com/office/powerpoint/2010/main" val="1111519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03B87-B6CD-2A93-45E8-C93B503DC282}"/>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F18ADE7-3AAA-73A7-869A-9139A0DD50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10991A8-D28E-5798-94A0-06570E9001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B9EC3042-1FA0-610A-4E59-98C782C456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30</a:t>
            </a:fld>
            <a:endParaRPr lang="en-US" altLang="en-US"/>
          </a:p>
        </p:txBody>
      </p:sp>
    </p:spTree>
    <p:extLst>
      <p:ext uri="{BB962C8B-B14F-4D97-AF65-F5344CB8AC3E}">
        <p14:creationId xmlns:p14="http://schemas.microsoft.com/office/powerpoint/2010/main" val="328818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3</a:t>
            </a:fld>
            <a:endParaRPr lang="en-US"/>
          </a:p>
        </p:txBody>
      </p:sp>
    </p:spTree>
    <p:extLst>
      <p:ext uri="{BB962C8B-B14F-4D97-AF65-F5344CB8AC3E}">
        <p14:creationId xmlns:p14="http://schemas.microsoft.com/office/powerpoint/2010/main" val="417509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A98E-2DA9-2200-D2B6-884FF07EE9F4}"/>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6CC459F-8E4A-5AD0-CBF0-9656F27A75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C0C4633-66F0-C916-5BC7-9B81D300B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D651330E-414D-A763-41A0-A01492CB8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31</a:t>
            </a:fld>
            <a:endParaRPr lang="en-US" altLang="en-US"/>
          </a:p>
        </p:txBody>
      </p:sp>
    </p:spTree>
    <p:extLst>
      <p:ext uri="{BB962C8B-B14F-4D97-AF65-F5344CB8AC3E}">
        <p14:creationId xmlns:p14="http://schemas.microsoft.com/office/powerpoint/2010/main" val="164243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7E3773A-664E-4D68-8B5D-163D72D888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AD02622-8190-4D76-9A2A-22B8FC76B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C2A3C633-8CDA-41A5-970F-77D46DADBC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32</a:t>
            </a:fld>
            <a:endParaRPr lang="en-US" altLang="en-US"/>
          </a:p>
        </p:txBody>
      </p:sp>
    </p:spTree>
    <p:extLst>
      <p:ext uri="{BB962C8B-B14F-4D97-AF65-F5344CB8AC3E}">
        <p14:creationId xmlns:p14="http://schemas.microsoft.com/office/powerpoint/2010/main" val="1858864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95B65-8D3F-001B-C4B2-58373A8BCC05}"/>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DAE785E-C1AB-CF1D-82CE-9EF929FBD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7BAA517-739C-BDFE-B449-B2D2E146A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D158CED6-14A3-84FA-029A-F7D53AD90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33</a:t>
            </a:fld>
            <a:endParaRPr lang="en-US" altLang="en-US"/>
          </a:p>
        </p:txBody>
      </p:sp>
    </p:spTree>
    <p:extLst>
      <p:ext uri="{BB962C8B-B14F-4D97-AF65-F5344CB8AC3E}">
        <p14:creationId xmlns:p14="http://schemas.microsoft.com/office/powerpoint/2010/main" val="3735947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B0252-757F-5339-5F51-E6B7BDDF8966}"/>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9EA928D-C680-EC5F-D828-D70CBA8CAD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8A8CA81-79BF-B098-198C-F0A425D90F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40626402-C9C4-09F4-DF1B-9672E814C7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34</a:t>
            </a:fld>
            <a:endParaRPr lang="en-US" altLang="en-US"/>
          </a:p>
        </p:txBody>
      </p:sp>
    </p:spTree>
    <p:extLst>
      <p:ext uri="{BB962C8B-B14F-4D97-AF65-F5344CB8AC3E}">
        <p14:creationId xmlns:p14="http://schemas.microsoft.com/office/powerpoint/2010/main" val="1484964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DDBA-BD52-A8C8-F3F2-D373E0E7B3D2}"/>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C0AA2D7-3D5D-F53F-D0F2-5F537B6747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477A959F-E92C-B7A4-8B5D-784F3A41C7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9636" name="Slide Number Placeholder 3">
            <a:extLst>
              <a:ext uri="{FF2B5EF4-FFF2-40B4-BE49-F238E27FC236}">
                <a16:creationId xmlns:a16="http://schemas.microsoft.com/office/drawing/2014/main" id="{98D9F758-70A9-FE18-BED7-F98765925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E5BA0CB-5FB1-4591-AE44-2A8A194F49BB}" type="slidenum">
              <a:rPr lang="en-US" altLang="en-US" smtClean="0"/>
              <a:pPr/>
              <a:t>35</a:t>
            </a:fld>
            <a:endParaRPr lang="en-US" altLang="en-US"/>
          </a:p>
        </p:txBody>
      </p:sp>
    </p:spTree>
    <p:extLst>
      <p:ext uri="{BB962C8B-B14F-4D97-AF65-F5344CB8AC3E}">
        <p14:creationId xmlns:p14="http://schemas.microsoft.com/office/powerpoint/2010/main" val="3113305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0302B3C-8F88-471B-B754-BE73C1283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009BA8C-623A-4888-A2A8-08DD077ACC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71684" name="Slide Number Placeholder 3">
            <a:extLst>
              <a:ext uri="{FF2B5EF4-FFF2-40B4-BE49-F238E27FC236}">
                <a16:creationId xmlns:a16="http://schemas.microsoft.com/office/drawing/2014/main" id="{CC23AD74-BC10-4CA2-8759-2559E19C9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F8C74D26-08C0-4C3E-AF61-D597353E399D}" type="slidenum">
              <a:rPr lang="en-US" altLang="en-US" smtClean="0"/>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72E59CE-2C64-4F2F-BAD8-113D510E2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E483AAD1-B135-4297-9CAE-39B330003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67588" name="Slide Number Placeholder 3">
            <a:extLst>
              <a:ext uri="{FF2B5EF4-FFF2-40B4-BE49-F238E27FC236}">
                <a16:creationId xmlns:a16="http://schemas.microsoft.com/office/drawing/2014/main" id="{D32E8863-5210-47D9-923F-7C3CE0E54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63140CB0-49DD-4EC1-AA20-539FDCFA1466}" type="slidenum">
              <a:rPr lang="en-US" altLang="en-US" smtClean="0"/>
              <a:pPr/>
              <a:t>37</a:t>
            </a:fld>
            <a:endParaRPr lang="en-US" altLang="en-US"/>
          </a:p>
        </p:txBody>
      </p:sp>
    </p:spTree>
    <p:extLst>
      <p:ext uri="{BB962C8B-B14F-4D97-AF65-F5344CB8AC3E}">
        <p14:creationId xmlns:p14="http://schemas.microsoft.com/office/powerpoint/2010/main" val="2307127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B83CF93-8256-4E63-B0CC-70DEF4A3EB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768C8412-4AF6-49C1-963C-7CA69554C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program title used in the narrative is the title used on ASC website (please make sure you choose an accurate program title and this is the same title on CCG and your marketing) </a:t>
            </a:r>
          </a:p>
          <a:p>
            <a:r>
              <a:rPr lang="en-US" altLang="en-US"/>
              <a:t>Assistance with CCC: the email address is….</a:t>
            </a:r>
          </a:p>
          <a:p>
            <a:r>
              <a:rPr lang="en-US" altLang="en-US"/>
              <a:t>For when rescheduled programs occur, we strongly encourage proving a contact # that is not the venue on all promotional content. </a:t>
            </a:r>
          </a:p>
          <a:p>
            <a:r>
              <a:rPr lang="en-US" altLang="en-US"/>
              <a:t>Now is the time to develop a plan for how you are going to submit accurate &amp; quality reports </a:t>
            </a:r>
          </a:p>
        </p:txBody>
      </p:sp>
      <p:sp>
        <p:nvSpPr>
          <p:cNvPr id="83972" name="Slide Number Placeholder 3">
            <a:extLst>
              <a:ext uri="{FF2B5EF4-FFF2-40B4-BE49-F238E27FC236}">
                <a16:creationId xmlns:a16="http://schemas.microsoft.com/office/drawing/2014/main" id="{60853804-78A5-435E-8271-82CDC5FB4A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74E65036-374B-4835-8352-59C8F6022976}" type="slidenum">
              <a:rPr lang="en-US" altLang="en-US" smtClean="0"/>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0B1641A-EBD3-4CEF-8827-169121081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C9C59116-C358-4084-AE9F-32B07FF69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Use the key provided at the top of the template. We only accept this template at this time. </a:t>
            </a:r>
          </a:p>
          <a:p>
            <a:r>
              <a:rPr lang="en-US" altLang="en-US"/>
              <a:t>Add a disclaimer on your registration, sign-up sheets, or post event survey stating contact data is shared with ASC. </a:t>
            </a:r>
          </a:p>
          <a:p>
            <a:r>
              <a:rPr lang="en-US" altLang="en-US"/>
              <a:t>We are interested in participant feedback. Facility feedback can be included on your final report. </a:t>
            </a:r>
          </a:p>
          <a:p>
            <a:endParaRPr lang="en-US" altLang="en-US"/>
          </a:p>
        </p:txBody>
      </p:sp>
      <p:sp>
        <p:nvSpPr>
          <p:cNvPr id="86020" name="Slide Number Placeholder 3">
            <a:extLst>
              <a:ext uri="{FF2B5EF4-FFF2-40B4-BE49-F238E27FC236}">
                <a16:creationId xmlns:a16="http://schemas.microsoft.com/office/drawing/2014/main" id="{456A42F3-024C-42AC-8054-41423489A4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FBC7C237-7078-4004-B71E-778C6DD33CDF}" type="slidenum">
              <a:rPr lang="en-US" altLang="en-US" smtClean="0"/>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FE3BB03-9BB5-488F-8B58-5F7255769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04DD2048-A287-4024-8A07-F3FCAF3DC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ASC staff will send an email when the final report is due and we will include the Request ID # which is also on your MOU to assist distinguish reports for those who have more than 1 program taking place. This is an opportunity to reflect on the initial plan and how it went. We ask for actual program photos. These final reports and interim reports contribute to ability to contract in the future. *Changes to final report look will take place after December 2018.</a:t>
            </a:r>
          </a:p>
          <a:p>
            <a:endParaRPr lang="en-US" altLang="en-US"/>
          </a:p>
        </p:txBody>
      </p:sp>
      <p:sp>
        <p:nvSpPr>
          <p:cNvPr id="88068" name="Slide Number Placeholder 3">
            <a:extLst>
              <a:ext uri="{FF2B5EF4-FFF2-40B4-BE49-F238E27FC236}">
                <a16:creationId xmlns:a16="http://schemas.microsoft.com/office/drawing/2014/main" id="{A83690D8-3AA0-4E50-A2B4-6D59619FB9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FEFAB4BF-2668-44AB-8A66-EA8327798EA9}" type="slidenum">
              <a:rPr lang="en-US" altLang="en-US" smtClean="0"/>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4</a:t>
            </a:fld>
            <a:endParaRPr lang="en-US"/>
          </a:p>
        </p:txBody>
      </p:sp>
    </p:spTree>
    <p:extLst>
      <p:ext uri="{BB962C8B-B14F-4D97-AF65-F5344CB8AC3E}">
        <p14:creationId xmlns:p14="http://schemas.microsoft.com/office/powerpoint/2010/main" val="2754403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5DBF250-CA9A-43CC-AEC2-9A0C4EC62D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8865572-F2BC-4659-A5A2-4990B5337B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BB96BA0D-3A78-4C53-9A2A-847285748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8025" indent="-271463">
              <a:defRPr>
                <a:solidFill>
                  <a:schemeClr val="tx1"/>
                </a:solidFill>
                <a:latin typeface="Arial" panose="020B0604020202020204" pitchFamily="34" charset="0"/>
              </a:defRPr>
            </a:lvl2pPr>
            <a:lvl3pPr marL="1090613" indent="-217488">
              <a:defRPr>
                <a:solidFill>
                  <a:schemeClr val="tx1"/>
                </a:solidFill>
                <a:latin typeface="Arial" panose="020B0604020202020204" pitchFamily="34" charset="0"/>
              </a:defRPr>
            </a:lvl3pPr>
            <a:lvl4pPr marL="1527175" indent="-217488">
              <a:defRPr>
                <a:solidFill>
                  <a:schemeClr val="tx1"/>
                </a:solidFill>
                <a:latin typeface="Arial" panose="020B0604020202020204" pitchFamily="34" charset="0"/>
              </a:defRPr>
            </a:lvl4pPr>
            <a:lvl5pPr marL="1963738" indent="-217488">
              <a:defRPr>
                <a:solidFill>
                  <a:schemeClr val="tx1"/>
                </a:solidFill>
                <a:latin typeface="Arial" panose="020B0604020202020204" pitchFamily="34" charset="0"/>
              </a:defRPr>
            </a:lvl5pPr>
            <a:lvl6pPr marL="2420938" indent="-217488" eaLnBrk="0" fontAlgn="base" hangingPunct="0">
              <a:spcBef>
                <a:spcPct val="0"/>
              </a:spcBef>
              <a:spcAft>
                <a:spcPct val="0"/>
              </a:spcAft>
              <a:defRPr>
                <a:solidFill>
                  <a:schemeClr val="tx1"/>
                </a:solidFill>
                <a:latin typeface="Arial" panose="020B0604020202020204" pitchFamily="34" charset="0"/>
              </a:defRPr>
            </a:lvl6pPr>
            <a:lvl7pPr marL="2878138" indent="-217488" eaLnBrk="0" fontAlgn="base" hangingPunct="0">
              <a:spcBef>
                <a:spcPct val="0"/>
              </a:spcBef>
              <a:spcAft>
                <a:spcPct val="0"/>
              </a:spcAft>
              <a:defRPr>
                <a:solidFill>
                  <a:schemeClr val="tx1"/>
                </a:solidFill>
                <a:latin typeface="Arial" panose="020B0604020202020204" pitchFamily="34" charset="0"/>
              </a:defRPr>
            </a:lvl7pPr>
            <a:lvl8pPr marL="3335338" indent="-217488" eaLnBrk="0" fontAlgn="base" hangingPunct="0">
              <a:spcBef>
                <a:spcPct val="0"/>
              </a:spcBef>
              <a:spcAft>
                <a:spcPct val="0"/>
              </a:spcAft>
              <a:defRPr>
                <a:solidFill>
                  <a:schemeClr val="tx1"/>
                </a:solidFill>
                <a:latin typeface="Arial" panose="020B0604020202020204" pitchFamily="34" charset="0"/>
              </a:defRPr>
            </a:lvl8pPr>
            <a:lvl9pPr marL="3792538" indent="-217488" eaLnBrk="0" fontAlgn="base" hangingPunct="0">
              <a:spcBef>
                <a:spcPct val="0"/>
              </a:spcBef>
              <a:spcAft>
                <a:spcPct val="0"/>
              </a:spcAft>
              <a:defRPr>
                <a:solidFill>
                  <a:schemeClr val="tx1"/>
                </a:solidFill>
                <a:latin typeface="Arial" panose="020B0604020202020204" pitchFamily="34" charset="0"/>
              </a:defRPr>
            </a:lvl9pPr>
          </a:lstStyle>
          <a:p>
            <a:fld id="{BD0DB926-BEFB-46C6-825E-8101C103BAA8}" type="slidenum">
              <a:rPr lang="en-US" altLang="en-US" smtClean="0"/>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4F23E05-3558-44D5-A4B7-3E77F89BF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lide Number Placeholder 3">
            <a:extLst>
              <a:ext uri="{FF2B5EF4-FFF2-40B4-BE49-F238E27FC236}">
                <a16:creationId xmlns:a16="http://schemas.microsoft.com/office/drawing/2014/main" id="{8036175A-4710-42E1-9E03-AACF2AE63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1FEA4F-1577-4E06-9D4A-6F5BC6E4E38B}" type="slidenum">
              <a:rPr lang="en-US" altLang="en-US" smtClean="0"/>
              <a:pPr/>
              <a:t>42</a:t>
            </a:fld>
            <a:endParaRPr lang="en-US" altLang="en-US"/>
          </a:p>
        </p:txBody>
      </p:sp>
      <p:sp>
        <p:nvSpPr>
          <p:cNvPr id="92164" name="Notes Placeholder 4">
            <a:extLst>
              <a:ext uri="{FF2B5EF4-FFF2-40B4-BE49-F238E27FC236}">
                <a16:creationId xmlns:a16="http://schemas.microsoft.com/office/drawing/2014/main" id="{91C9ED3D-ACC2-4DB4-9F82-E99E0C068FB2}"/>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5</a:t>
            </a:fld>
            <a:endParaRPr lang="en-US"/>
          </a:p>
        </p:txBody>
      </p:sp>
    </p:spTree>
    <p:extLst>
      <p:ext uri="{BB962C8B-B14F-4D97-AF65-F5344CB8AC3E}">
        <p14:creationId xmlns:p14="http://schemas.microsoft.com/office/powerpoint/2010/main" val="36955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a:t>To practice this commitment to culture equity in our grant making, ASC has increased support for individual artists and engaged community grant review panels that reflect the diversity of our county and cultural sector. We provide opportunities for support applicants throughout process with info session, office hours and draft review, and provide feedback after the application process is concluded. </a:t>
            </a:r>
          </a:p>
        </p:txBody>
      </p:sp>
      <p:sp>
        <p:nvSpPr>
          <p:cNvPr id="4" name="Slide Number Placeholder 3"/>
          <p:cNvSpPr>
            <a:spLocks noGrp="1"/>
          </p:cNvSpPr>
          <p:nvPr>
            <p:ph type="sldNum" sz="quarter" idx="5"/>
          </p:nvPr>
        </p:nvSpPr>
        <p:spPr/>
        <p:txBody>
          <a:bodyPr/>
          <a:lstStyle/>
          <a:p>
            <a:fld id="{1F7594B6-323D-4D09-AB08-264444EB820F}" type="slidenum">
              <a:rPr lang="en-US" smtClean="0"/>
              <a:t>6</a:t>
            </a:fld>
            <a:endParaRPr lang="en-US"/>
          </a:p>
        </p:txBody>
      </p:sp>
    </p:spTree>
    <p:extLst>
      <p:ext uri="{BB962C8B-B14F-4D97-AF65-F5344CB8AC3E}">
        <p14:creationId xmlns:p14="http://schemas.microsoft.com/office/powerpoint/2010/main" val="125442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7</a:t>
            </a:fld>
            <a:endParaRPr lang="en-US"/>
          </a:p>
        </p:txBody>
      </p:sp>
    </p:spTree>
    <p:extLst>
      <p:ext uri="{BB962C8B-B14F-4D97-AF65-F5344CB8AC3E}">
        <p14:creationId xmlns:p14="http://schemas.microsoft.com/office/powerpoint/2010/main" val="158550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8</a:t>
            </a:fld>
            <a:endParaRPr lang="en-US"/>
          </a:p>
        </p:txBody>
      </p:sp>
    </p:spTree>
    <p:extLst>
      <p:ext uri="{BB962C8B-B14F-4D97-AF65-F5344CB8AC3E}">
        <p14:creationId xmlns:p14="http://schemas.microsoft.com/office/powerpoint/2010/main" val="165414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7594B6-323D-4D09-AB08-264444EB820F}" type="slidenum">
              <a:rPr lang="en-US" smtClean="0"/>
              <a:t>9</a:t>
            </a:fld>
            <a:endParaRPr lang="en-US"/>
          </a:p>
        </p:txBody>
      </p:sp>
    </p:spTree>
    <p:extLst>
      <p:ext uri="{BB962C8B-B14F-4D97-AF65-F5344CB8AC3E}">
        <p14:creationId xmlns:p14="http://schemas.microsoft.com/office/powerpoint/2010/main" val="117401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tx2">
                    <a:lumMod val="75000"/>
                  </a:schemeClr>
                </a:solidFill>
                <a:effectLst/>
                <a:latin typeface="+mj-lt"/>
              </a:defRPr>
            </a:lvl1pPr>
          </a:lstStyle>
          <a:p>
            <a:r>
              <a:rPr lang="en-US"/>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4498956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45239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86197658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00191668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0913" y="2362200"/>
            <a:ext cx="3770312" cy="3724275"/>
          </a:xfrm>
        </p:spPr>
        <p:txBody>
          <a:bodyPr rtlCol="0">
            <a:normAutofit/>
          </a:bodyPr>
          <a:lstStyle/>
          <a:p>
            <a:pPr lvl="0"/>
            <a:endParaRPr lang="en-US" noProof="0"/>
          </a:p>
        </p:txBody>
      </p:sp>
      <p:sp>
        <p:nvSpPr>
          <p:cNvPr id="5" name="Date Placeholder 13">
            <a:extLst>
              <a:ext uri="{FF2B5EF4-FFF2-40B4-BE49-F238E27FC236}">
                <a16:creationId xmlns:a16="http://schemas.microsoft.com/office/drawing/2014/main" id="{EEBF3F16-20D0-4800-8151-6472A43AC7F3}"/>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56D25F5A-E2D5-4EFE-A46F-0F3822022D3B}"/>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CC0CAD9F-ED2F-4BB1-B3CB-B546355AC028}"/>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540E08-AF0C-4C28-BA76-499761731054}" type="slidenum">
              <a:rPr lang="en-US" altLang="en-US"/>
              <a:pPr>
                <a:defRPr/>
              </a:pPr>
              <a:t>‹#›</a:t>
            </a:fld>
            <a:endParaRPr lang="en-US" altLang="en-US"/>
          </a:p>
        </p:txBody>
      </p:sp>
    </p:spTree>
    <p:extLst>
      <p:ext uri="{BB962C8B-B14F-4D97-AF65-F5344CB8AC3E}">
        <p14:creationId xmlns:p14="http://schemas.microsoft.com/office/powerpoint/2010/main" val="429324208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2362200"/>
            <a:ext cx="3770313" cy="3724275"/>
          </a:xfrm>
        </p:spPr>
        <p:txBody>
          <a:bodyPr rtlCol="0">
            <a:normAutofit/>
          </a:bodyPr>
          <a:lstStyle/>
          <a:p>
            <a:pPr lvl="0"/>
            <a:endParaRPr lang="en-US" noProof="0"/>
          </a:p>
        </p:txBody>
      </p:sp>
      <p:sp>
        <p:nvSpPr>
          <p:cNvPr id="4" name="Text Placeholder 3"/>
          <p:cNvSpPr>
            <a:spLocks noGrp="1"/>
          </p:cNvSpPr>
          <p:nvPr>
            <p:ph type="body"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0F06474-A497-4EBA-97A4-2568C55F1E27}"/>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6BBEED94-A8F1-44AA-9B4D-3917E4005CEE}"/>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C2285B50-D424-4184-A2D2-F35F8FF33B27}"/>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DFF581-AE4B-41B5-BF6B-F84EE40360A7}" type="slidenum">
              <a:rPr lang="en-US" altLang="en-US"/>
              <a:pPr>
                <a:defRPr/>
              </a:pPr>
              <a:t>‹#›</a:t>
            </a:fld>
            <a:endParaRPr lang="en-US" altLang="en-US"/>
          </a:p>
        </p:txBody>
      </p:sp>
    </p:spTree>
    <p:extLst>
      <p:ext uri="{BB962C8B-B14F-4D97-AF65-F5344CB8AC3E}">
        <p14:creationId xmlns:p14="http://schemas.microsoft.com/office/powerpoint/2010/main" val="337544843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68442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1828800" y="2173288"/>
            <a:ext cx="4954588" cy="1219200"/>
          </a:xfrm>
        </p:spPr>
        <p:txBody>
          <a:bodyPr/>
          <a:lstStyle>
            <a:lvl1pPr>
              <a:defRPr sz="4000"/>
            </a:lvl1pPr>
          </a:lstStyle>
          <a:p>
            <a:r>
              <a:rPr lang="en-US"/>
              <a:t>Click to edit Master title style</a:t>
            </a:r>
          </a:p>
        </p:txBody>
      </p:sp>
      <p:sp>
        <p:nvSpPr>
          <p:cNvPr id="3080" name="Rectangle 8"/>
          <p:cNvSpPr>
            <a:spLocks noGrp="1" noChangeArrowheads="1"/>
          </p:cNvSpPr>
          <p:nvPr>
            <p:ph type="subTitle" sz="quarter" idx="1"/>
          </p:nvPr>
        </p:nvSpPr>
        <p:spPr>
          <a:xfrm>
            <a:off x="1828800" y="3429000"/>
            <a:ext cx="4953000" cy="1868488"/>
          </a:xfrm>
        </p:spPr>
        <p:txBody>
          <a:bodyPr/>
          <a:lstStyle>
            <a:lvl1pPr marL="0" indent="0">
              <a:buFontTx/>
              <a:buNone/>
              <a:defRPr sz="2800"/>
            </a:lvl1pPr>
          </a:lstStyle>
          <a:p>
            <a:r>
              <a:rPr lang="en-US"/>
              <a:t>Click to edit Master subtitle style</a:t>
            </a:r>
          </a:p>
        </p:txBody>
      </p:sp>
      <p:sp>
        <p:nvSpPr>
          <p:cNvPr id="4" name="Rectangle 9">
            <a:extLst>
              <a:ext uri="{FF2B5EF4-FFF2-40B4-BE49-F238E27FC236}">
                <a16:creationId xmlns:a16="http://schemas.microsoft.com/office/drawing/2014/main" id="{A9EBCDD0-06EC-4E31-A45A-B7666E973CC7}"/>
              </a:ext>
            </a:extLst>
          </p:cNvPr>
          <p:cNvSpPr>
            <a:spLocks noGrp="1" noChangeArrowheads="1"/>
          </p:cNvSpPr>
          <p:nvPr>
            <p:ph type="dt" sz="quarter"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941B11ED-C9C9-4694-BF35-DCD948731484}"/>
              </a:ext>
            </a:extLst>
          </p:cNvPr>
          <p:cNvSpPr>
            <a:spLocks noGrp="1" noChangeArrowheads="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6" name="Rectangle 11">
            <a:extLst>
              <a:ext uri="{FF2B5EF4-FFF2-40B4-BE49-F238E27FC236}">
                <a16:creationId xmlns:a16="http://schemas.microsoft.com/office/drawing/2014/main" id="{1FE603A4-B864-4750-A2A6-2DC6874B0B11}"/>
              </a:ext>
            </a:extLst>
          </p:cNvPr>
          <p:cNvSpPr>
            <a:spLocks noGrp="1" noChangeArrowheads="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2068016-29C4-4666-A637-F8E6254ADB84}" type="slidenum">
              <a:rPr lang="en-US" altLang="en-US"/>
              <a:pPr>
                <a:defRPr/>
              </a:pPr>
              <a:t>‹#›</a:t>
            </a:fld>
            <a:endParaRPr lang="en-US" altLang="en-US"/>
          </a:p>
        </p:txBody>
      </p:sp>
    </p:spTree>
    <p:extLst>
      <p:ext uri="{BB962C8B-B14F-4D97-AF65-F5344CB8AC3E}">
        <p14:creationId xmlns:p14="http://schemas.microsoft.com/office/powerpoint/2010/main" val="11824731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805"/>
            <a:ext cx="7726627" cy="1523494"/>
          </a:xfrm>
        </p:spPr>
        <p:txBody>
          <a:bodyPr anchor="ctr" anchorCtr="0">
            <a:noAutofit/>
          </a:bodyPr>
          <a:lstStyle>
            <a:lvl1pPr>
              <a:lnSpc>
                <a:spcPct val="90000"/>
              </a:lnSpc>
              <a:defRPr sz="5400">
                <a:solidFill>
                  <a:schemeClr val="tx2">
                    <a:lumMod val="75000"/>
                  </a:schemeClr>
                </a:solidFill>
                <a:effectLst/>
              </a:defRPr>
            </a:lvl1pPr>
          </a:lstStyle>
          <a:p>
            <a:r>
              <a:rPr lang="en-US"/>
              <a:t>Click to edit Master title style</a:t>
            </a:r>
          </a:p>
        </p:txBody>
      </p:sp>
      <p:sp>
        <p:nvSpPr>
          <p:cNvPr id="3" name="Subtitle 2"/>
          <p:cNvSpPr>
            <a:spLocks noGrp="1"/>
          </p:cNvSpPr>
          <p:nvPr>
            <p:ph type="subTitle" idx="1"/>
          </p:nvPr>
        </p:nvSpPr>
        <p:spPr>
          <a:xfrm>
            <a:off x="685800" y="3733800"/>
            <a:ext cx="772636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685800" y="2355850"/>
            <a:ext cx="7726363"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4800" b="0" i="1" u="none" strike="noStrike" kern="0" cap="none" spc="0" normalizeH="0" baseline="0" noProof="0" dirty="0" smtClean="0">
                <a:ln w="11430"/>
                <a:solidFill>
                  <a:schemeClr val="tx1"/>
                </a:solidFill>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64505971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366BB-0C37-47C7-9270-66238E04D4F8}"/>
              </a:ext>
            </a:extLst>
          </p:cNvPr>
          <p:cNvSpPr>
            <a:spLocks noGrp="1"/>
          </p:cNvSpPr>
          <p:nvPr>
            <p:ph type="dt" sz="quarter"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0A1C9581-1B0E-4473-9216-25255908BBFC}"/>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D53FD63-367D-475F-BAD3-CCECA8922D7A}"/>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5AB078-C1EB-4F9A-ABAB-4CBEC098BDA6}" type="slidenum">
              <a:rPr lang="en-US" altLang="en-US"/>
              <a:pPr>
                <a:defRPr/>
              </a:pPr>
              <a:t>‹#›</a:t>
            </a:fld>
            <a:endParaRPr lang="en-US" altLang="en-US"/>
          </a:p>
        </p:txBody>
      </p:sp>
    </p:spTree>
    <p:extLst>
      <p:ext uri="{BB962C8B-B14F-4D97-AF65-F5344CB8AC3E}">
        <p14:creationId xmlns:p14="http://schemas.microsoft.com/office/powerpoint/2010/main" val="69039533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0913" y="2362200"/>
            <a:ext cx="3770312" cy="3724275"/>
          </a:xfrm>
        </p:spPr>
        <p:txBody>
          <a:bodyPr rtlCol="0">
            <a:normAutofit/>
          </a:bodyPr>
          <a:lstStyle/>
          <a:p>
            <a:pPr lvl="0"/>
            <a:endParaRPr lang="en-US" noProof="0"/>
          </a:p>
        </p:txBody>
      </p:sp>
      <p:sp>
        <p:nvSpPr>
          <p:cNvPr id="5" name="Date Placeholder 13">
            <a:extLst>
              <a:ext uri="{FF2B5EF4-FFF2-40B4-BE49-F238E27FC236}">
                <a16:creationId xmlns:a16="http://schemas.microsoft.com/office/drawing/2014/main" id="{2811E53B-3899-4621-9811-B8CAC5B96495}"/>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B81D4F69-72E0-431B-8007-368498ED38CD}"/>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0CFD29F5-3D4A-4A9C-B192-FDDA48F387BF}"/>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9C09668-1014-45B6-A3D2-C01AEDA1B400}" type="slidenum">
              <a:rPr lang="en-US" altLang="en-US"/>
              <a:pPr>
                <a:defRPr/>
              </a:pPr>
              <a:t>‹#›</a:t>
            </a:fld>
            <a:endParaRPr lang="en-US" altLang="en-US"/>
          </a:p>
        </p:txBody>
      </p:sp>
    </p:spTree>
    <p:extLst>
      <p:ext uri="{BB962C8B-B14F-4D97-AF65-F5344CB8AC3E}">
        <p14:creationId xmlns:p14="http://schemas.microsoft.com/office/powerpoint/2010/main" val="188775545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805"/>
            <a:ext cx="7726627" cy="1523494"/>
          </a:xfrm>
        </p:spPr>
        <p:txBody>
          <a:bodyPr anchor="ctr" anchorCtr="0">
            <a:noAutofit/>
          </a:bodyPr>
          <a:lstStyle>
            <a:lvl1pPr>
              <a:lnSpc>
                <a:spcPct val="90000"/>
              </a:lnSpc>
              <a:defRPr sz="5400">
                <a:solidFill>
                  <a:schemeClr val="tx2">
                    <a:lumMod val="75000"/>
                  </a:schemeClr>
                </a:solidFill>
                <a:effectLst/>
              </a:defRPr>
            </a:lvl1pPr>
          </a:lstStyle>
          <a:p>
            <a:r>
              <a:rPr lang="en-US"/>
              <a:t>Click to edit Master title style</a:t>
            </a:r>
          </a:p>
        </p:txBody>
      </p:sp>
      <p:sp>
        <p:nvSpPr>
          <p:cNvPr id="3" name="Subtitle 2"/>
          <p:cNvSpPr>
            <a:spLocks noGrp="1"/>
          </p:cNvSpPr>
          <p:nvPr>
            <p:ph type="subTitle" idx="1"/>
          </p:nvPr>
        </p:nvSpPr>
        <p:spPr>
          <a:xfrm>
            <a:off x="685800" y="3733800"/>
            <a:ext cx="772636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685800" y="2355850"/>
            <a:ext cx="7726363"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4800" b="0" i="1" u="none" strike="noStrike" kern="0" cap="none" spc="0" normalizeH="0" baseline="0" noProof="0" dirty="0" smtClean="0">
                <a:ln w="11430"/>
                <a:solidFill>
                  <a:schemeClr val="tx1"/>
                </a:solidFill>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97795614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2362200"/>
            <a:ext cx="3770313" cy="3724275"/>
          </a:xfrm>
        </p:spPr>
        <p:txBody>
          <a:bodyPr rtlCol="0">
            <a:normAutofit/>
          </a:bodyPr>
          <a:lstStyle/>
          <a:p>
            <a:pPr lvl="0"/>
            <a:endParaRPr lang="en-US" noProof="0"/>
          </a:p>
        </p:txBody>
      </p:sp>
      <p:sp>
        <p:nvSpPr>
          <p:cNvPr id="4" name="Text Placeholder 3"/>
          <p:cNvSpPr>
            <a:spLocks noGrp="1"/>
          </p:cNvSpPr>
          <p:nvPr>
            <p:ph type="body"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66AAD84-9E09-46E5-887E-802151832090}"/>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53F506A5-E54D-448F-9BC6-A2B7103F6E45}"/>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EB694421-8D65-483E-9B94-C78233EDCC2B}"/>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F5C325E-7724-4393-914D-841852AE9317}" type="slidenum">
              <a:rPr lang="en-US" altLang="en-US"/>
              <a:pPr>
                <a:defRPr/>
              </a:pPr>
              <a:t>‹#›</a:t>
            </a:fld>
            <a:endParaRPr lang="en-US" altLang="en-US"/>
          </a:p>
        </p:txBody>
      </p:sp>
    </p:spTree>
    <p:extLst>
      <p:ext uri="{BB962C8B-B14F-4D97-AF65-F5344CB8AC3E}">
        <p14:creationId xmlns:p14="http://schemas.microsoft.com/office/powerpoint/2010/main" val="308047425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EADFF7-DABF-4A0C-806C-AC6A76604C3E}"/>
              </a:ext>
            </a:extLst>
          </p:cNvPr>
          <p:cNvPicPr>
            <a:picLocks noChangeAspect="1"/>
          </p:cNvPicPr>
          <p:nvPr/>
        </p:nvPicPr>
        <p:blipFill>
          <a:blip r:embed="rId2">
            <a:extLst>
              <a:ext uri="{28A0092B-C50C-407E-A947-70E740481C1C}">
                <a14:useLocalDpi xmlns:a14="http://schemas.microsoft.com/office/drawing/2010/main" val="0"/>
              </a:ext>
            </a:extLst>
          </a:blip>
          <a:srcRect t="93333"/>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a:extLst>
              <a:ext uri="{FF2B5EF4-FFF2-40B4-BE49-F238E27FC236}">
                <a16:creationId xmlns:a16="http://schemas.microsoft.com/office/drawing/2014/main" id="{DCD78C3C-33B0-4366-98A1-DB7F29C48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622925"/>
            <a:ext cx="869632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5583674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5376C91-14FB-49C0-A326-AC093553184C}"/>
              </a:ext>
            </a:extLst>
          </p:cNvPr>
          <p:cNvPicPr>
            <a:picLocks noChangeAspect="1"/>
          </p:cNvPicPr>
          <p:nvPr/>
        </p:nvPicPr>
        <p:blipFill>
          <a:blip r:embed="rId2">
            <a:extLst>
              <a:ext uri="{28A0092B-C50C-407E-A947-70E740481C1C}">
                <a14:useLocalDpi xmlns:a14="http://schemas.microsoft.com/office/drawing/2010/main" val="0"/>
              </a:ext>
            </a:extLst>
          </a:blip>
          <a:srcRect t="93333"/>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a:extLst>
              <a:ext uri="{FF2B5EF4-FFF2-40B4-BE49-F238E27FC236}">
                <a16:creationId xmlns:a16="http://schemas.microsoft.com/office/drawing/2014/main" id="{70283875-5FF6-43EC-B3FC-4BDC3A2E3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622925"/>
            <a:ext cx="869632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1072886" y="4572000"/>
            <a:ext cx="7690114" cy="1066800"/>
          </a:xfrm>
          <a:effectLst>
            <a:reflection blurRad="6350" stA="52000" endA="300" endPos="35000" dir="5400000" sy="-100000" algn="bl" rotWithShape="0"/>
          </a:effectLst>
        </p:spPr>
        <p:txBody>
          <a:bodyPr>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75220086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37395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83495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30579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6673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386172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1922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76297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effectLst/>
              </a:defRPr>
            </a:lvl1p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25008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6677795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DC4B174-E3EF-4AAC-B83C-FCE02A76DD68}"/>
              </a:ext>
            </a:extLst>
          </p:cNvPr>
          <p:cNvPicPr>
            <a:picLocks noChangeAspect="1"/>
          </p:cNvPicPr>
          <p:nvPr/>
        </p:nvPicPr>
        <p:blipFill>
          <a:blip r:embed="rId2">
            <a:extLst>
              <a:ext uri="{28A0092B-C50C-407E-A947-70E740481C1C}">
                <a14:useLocalDpi xmlns:a14="http://schemas.microsoft.com/office/drawing/2010/main" val="0"/>
              </a:ext>
            </a:extLst>
          </a:blip>
          <a:srcRect t="93333"/>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a:extLst>
              <a:ext uri="{FF2B5EF4-FFF2-40B4-BE49-F238E27FC236}">
                <a16:creationId xmlns:a16="http://schemas.microsoft.com/office/drawing/2014/main" id="{201AFDE4-7F39-49DC-8EFB-51A042C6A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622925"/>
            <a:ext cx="869632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1072886" y="4572000"/>
            <a:ext cx="7690114" cy="1066800"/>
          </a:xfrm>
          <a:effectLst>
            <a:reflection blurRad="6350" stA="52000" endA="300" endPos="35000" dir="5400000" sy="-100000" algn="bl" rotWithShape="0"/>
          </a:effectLst>
        </p:spPr>
        <p:txBody>
          <a:bodyPr>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44174124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0913" y="2362200"/>
            <a:ext cx="3770312" cy="3724275"/>
          </a:xfrm>
          <a:prstGeom prst="rect">
            <a:avLst/>
          </a:prstGeom>
        </p:spPr>
        <p:txBody>
          <a:bodyPr rtlCol="0">
            <a:normAutofit/>
          </a:bodyPr>
          <a:lstStyle/>
          <a:p>
            <a:pPr lvl="0"/>
            <a:endParaRPr lang="en-US" noProof="0"/>
          </a:p>
        </p:txBody>
      </p:sp>
      <p:sp>
        <p:nvSpPr>
          <p:cNvPr id="5" name="Date Placeholder 13">
            <a:extLst>
              <a:ext uri="{FF2B5EF4-FFF2-40B4-BE49-F238E27FC236}">
                <a16:creationId xmlns:a16="http://schemas.microsoft.com/office/drawing/2014/main" id="{707AEB19-D885-49FC-B5D5-1CDB6ABE9906}"/>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31680DE8-0FA1-4AAD-98DC-6288EBDF3F94}"/>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F6DA581D-6848-4A24-90CC-188153072712}"/>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1E8C225-37D8-4047-97FF-8354CF894B11}" type="slidenum">
              <a:rPr lang="en-US" altLang="en-US"/>
              <a:pPr>
                <a:defRPr/>
              </a:pPr>
              <a:t>‹#›</a:t>
            </a:fld>
            <a:endParaRPr lang="en-US" altLang="en-US"/>
          </a:p>
        </p:txBody>
      </p:sp>
    </p:spTree>
    <p:extLst>
      <p:ext uri="{BB962C8B-B14F-4D97-AF65-F5344CB8AC3E}">
        <p14:creationId xmlns:p14="http://schemas.microsoft.com/office/powerpoint/2010/main" val="337976744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838200" y="2362200"/>
            <a:ext cx="3770313" cy="3724275"/>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4760913" y="2362200"/>
            <a:ext cx="3770312"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0869668-75AD-488E-B767-81095E0532FD}"/>
              </a:ext>
            </a:extLst>
          </p:cNvPr>
          <p:cNvSpPr>
            <a:spLocks noGrp="1"/>
          </p:cNvSpPr>
          <p:nvPr>
            <p:ph type="dt" sz="half" idx="10"/>
          </p:nvPr>
        </p:nvSpPr>
        <p:spPr>
          <a:xfrm>
            <a:off x="228600" y="6326188"/>
            <a:ext cx="1905000" cy="379412"/>
          </a:xfrm>
          <a:prstGeom prst="rect">
            <a:avLst/>
          </a:prstGeom>
        </p:spPr>
        <p:txBody>
          <a:bodyPr/>
          <a:lstStyle>
            <a:lvl1pPr>
              <a:defRPr>
                <a:latin typeface="Arial" charset="0"/>
              </a:defRPr>
            </a:lvl1pPr>
          </a:lstStyle>
          <a:p>
            <a:pPr>
              <a:defRPr/>
            </a:pPr>
            <a:endParaRPr lang="en-US"/>
          </a:p>
        </p:txBody>
      </p:sp>
      <p:sp>
        <p:nvSpPr>
          <p:cNvPr id="6" name="Footer Placeholder 2">
            <a:extLst>
              <a:ext uri="{FF2B5EF4-FFF2-40B4-BE49-F238E27FC236}">
                <a16:creationId xmlns:a16="http://schemas.microsoft.com/office/drawing/2014/main" id="{FF1A9B76-F462-4FDE-9C8E-F3C1145CE88F}"/>
              </a:ext>
            </a:extLst>
          </p:cNvPr>
          <p:cNvSpPr>
            <a:spLocks noGrp="1"/>
          </p:cNvSpPr>
          <p:nvPr>
            <p:ph type="ftr" sz="quarter" idx="11"/>
          </p:nvPr>
        </p:nvSpPr>
        <p:spPr>
          <a:xfrm>
            <a:off x="2286000" y="6324600"/>
            <a:ext cx="2895600" cy="379413"/>
          </a:xfrm>
          <a:prstGeom prst="rect">
            <a:avLst/>
          </a:prstGeom>
        </p:spPr>
        <p:txBody>
          <a:bodyPr/>
          <a:lstStyle>
            <a:lvl1pPr>
              <a:defRPr>
                <a:latin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A55EE38E-C210-4FC3-A708-912DED7CE8E4}"/>
              </a:ext>
            </a:extLst>
          </p:cNvPr>
          <p:cNvSpPr>
            <a:spLocks noGrp="1"/>
          </p:cNvSpPr>
          <p:nvPr>
            <p:ph type="sldNum" sz="quarter" idx="12"/>
          </p:nvPr>
        </p:nvSpPr>
        <p:spPr>
          <a:xfrm>
            <a:off x="5410200" y="6324600"/>
            <a:ext cx="1905000" cy="3794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73CE349-6F32-49FB-BC1D-B93E0E9F259C}" type="slidenum">
              <a:rPr lang="en-US" altLang="en-US"/>
              <a:pPr>
                <a:defRPr/>
              </a:pPr>
              <a:t>‹#›</a:t>
            </a:fld>
            <a:endParaRPr lang="en-US" altLang="en-US"/>
          </a:p>
        </p:txBody>
      </p:sp>
    </p:spTree>
    <p:extLst>
      <p:ext uri="{BB962C8B-B14F-4D97-AF65-F5344CB8AC3E}">
        <p14:creationId xmlns:p14="http://schemas.microsoft.com/office/powerpoint/2010/main" val="150405217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34095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2399_ascSUB">
            <a:extLst>
              <a:ext uri="{FF2B5EF4-FFF2-40B4-BE49-F238E27FC236}">
                <a16:creationId xmlns:a16="http://schemas.microsoft.com/office/drawing/2014/main" id="{63839A86-469D-4894-BAAD-7C6CD3D0B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0" y="2286000"/>
            <a:ext cx="7239000" cy="457200"/>
          </a:xfrm>
        </p:spPr>
        <p:txBody>
          <a:bodyPr anchor="t"/>
          <a:lstStyle>
            <a:lvl1pPr>
              <a:defRPr sz="2100">
                <a:solidFill>
                  <a:srgbClr val="BE141B"/>
                </a:solidFill>
              </a:defRPr>
            </a:lvl1pPr>
          </a:lstStyle>
          <a:p>
            <a:r>
              <a:rPr lang="en-US"/>
              <a:t>Click to edit Master title style</a:t>
            </a:r>
          </a:p>
        </p:txBody>
      </p:sp>
      <p:sp>
        <p:nvSpPr>
          <p:cNvPr id="3075" name="Rectangle 3"/>
          <p:cNvSpPr>
            <a:spLocks noGrp="1" noChangeArrowheads="1"/>
          </p:cNvSpPr>
          <p:nvPr>
            <p:ph type="subTitle" idx="1"/>
          </p:nvPr>
        </p:nvSpPr>
        <p:spPr>
          <a:xfrm>
            <a:off x="1524000" y="2743200"/>
            <a:ext cx="7239000" cy="381000"/>
          </a:xfrm>
        </p:spPr>
        <p:txBody>
          <a:bodyPr/>
          <a:lstStyle>
            <a:lvl1pPr marL="0" indent="0">
              <a:buFontTx/>
              <a:buNone/>
              <a:defRPr sz="1200" b="1">
                <a:solidFill>
                  <a:srgbClr val="636466"/>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D5406045-DF83-4938-9933-AC2048E7961F}"/>
              </a:ext>
            </a:extLst>
          </p:cNvPr>
          <p:cNvSpPr>
            <a:spLocks noGrp="1" noChangeArrowheads="1"/>
          </p:cNvSpPr>
          <p:nvPr>
            <p:ph type="dt" sz="half" idx="10"/>
          </p:nvPr>
        </p:nvSpPr>
        <p:spPr/>
        <p:txBody>
          <a:bodyPr/>
          <a:lstStyle>
            <a:lvl1pPr>
              <a:defRPr/>
            </a:lvl1pPr>
          </a:lstStyle>
          <a:p>
            <a:pPr>
              <a:defRPr/>
            </a:pPr>
            <a:fld id="{C516F50B-883D-4EE5-B4F0-4205812A6955}" type="datetimeFigureOut">
              <a:rPr lang="en-US"/>
              <a:pPr>
                <a:defRPr/>
              </a:pPr>
              <a:t>1/29/2024</a:t>
            </a:fld>
            <a:endParaRPr lang="en-US"/>
          </a:p>
        </p:txBody>
      </p:sp>
      <p:sp>
        <p:nvSpPr>
          <p:cNvPr id="6" name="Rectangle 6">
            <a:extLst>
              <a:ext uri="{FF2B5EF4-FFF2-40B4-BE49-F238E27FC236}">
                <a16:creationId xmlns:a16="http://schemas.microsoft.com/office/drawing/2014/main" id="{B4441EB4-1018-4FAE-A1CC-A85588B1B494}"/>
              </a:ext>
            </a:extLst>
          </p:cNvPr>
          <p:cNvSpPr>
            <a:spLocks noGrp="1" noChangeArrowheads="1"/>
          </p:cNvSpPr>
          <p:nvPr>
            <p:ph type="sldNum" sz="quarter" idx="11"/>
          </p:nvPr>
        </p:nvSpPr>
        <p:spPr/>
        <p:txBody>
          <a:bodyPr/>
          <a:lstStyle>
            <a:lvl1pPr>
              <a:defRPr/>
            </a:lvl1pPr>
          </a:lstStyle>
          <a:p>
            <a:pPr>
              <a:defRPr/>
            </a:pPr>
            <a:fld id="{0CFF5FC4-8C52-4708-8DA0-0B5F6026740A}" type="slidenum">
              <a:rPr lang="en-US" altLang="en-US"/>
              <a:pPr>
                <a:defRPr/>
              </a:pPr>
              <a:t>‹#›</a:t>
            </a:fld>
            <a:endParaRPr lang="en-US" altLang="en-US"/>
          </a:p>
        </p:txBody>
      </p:sp>
    </p:spTree>
    <p:extLst>
      <p:ext uri="{BB962C8B-B14F-4D97-AF65-F5344CB8AC3E}">
        <p14:creationId xmlns:p14="http://schemas.microsoft.com/office/powerpoint/2010/main" val="181478837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B48632B-A357-4957-B9E8-B4929A0A6E7B}"/>
              </a:ext>
            </a:extLst>
          </p:cNvPr>
          <p:cNvSpPr>
            <a:spLocks noGrp="1" noChangeArrowheads="1"/>
          </p:cNvSpPr>
          <p:nvPr>
            <p:ph type="dt" sz="half" idx="10"/>
          </p:nvPr>
        </p:nvSpPr>
        <p:spPr/>
        <p:txBody>
          <a:bodyPr/>
          <a:lstStyle>
            <a:lvl1pPr>
              <a:defRPr/>
            </a:lvl1pPr>
          </a:lstStyle>
          <a:p>
            <a:pPr>
              <a:defRPr/>
            </a:pPr>
            <a:fld id="{FFA01DEB-AF62-4352-8102-C82FDF1FBF5A}" type="datetimeFigureOut">
              <a:rPr lang="en-US"/>
              <a:pPr>
                <a:defRPr/>
              </a:pPr>
              <a:t>1/29/2024</a:t>
            </a:fld>
            <a:endParaRPr lang="en-US"/>
          </a:p>
        </p:txBody>
      </p:sp>
      <p:sp>
        <p:nvSpPr>
          <p:cNvPr id="5" name="Rectangle 9">
            <a:extLst>
              <a:ext uri="{FF2B5EF4-FFF2-40B4-BE49-F238E27FC236}">
                <a16:creationId xmlns:a16="http://schemas.microsoft.com/office/drawing/2014/main" id="{5FA86F09-D275-4C9D-885E-948CC6CDF291}"/>
              </a:ext>
            </a:extLst>
          </p:cNvPr>
          <p:cNvSpPr>
            <a:spLocks noGrp="1" noChangeArrowheads="1"/>
          </p:cNvSpPr>
          <p:nvPr>
            <p:ph type="sldNum" sz="quarter" idx="11"/>
          </p:nvPr>
        </p:nvSpPr>
        <p:spPr/>
        <p:txBody>
          <a:bodyPr/>
          <a:lstStyle>
            <a:lvl1pPr>
              <a:defRPr/>
            </a:lvl1pPr>
          </a:lstStyle>
          <a:p>
            <a:pPr>
              <a:defRPr/>
            </a:pPr>
            <a:fld id="{A6765FF9-168A-4511-B0BE-40ACBED61F7C}" type="slidenum">
              <a:rPr lang="en-US" altLang="en-US"/>
              <a:pPr>
                <a:defRPr/>
              </a:pPr>
              <a:t>‹#›</a:t>
            </a:fld>
            <a:endParaRPr lang="en-US" altLang="en-US"/>
          </a:p>
        </p:txBody>
      </p:sp>
    </p:spTree>
    <p:extLst>
      <p:ext uri="{BB962C8B-B14F-4D97-AF65-F5344CB8AC3E}">
        <p14:creationId xmlns:p14="http://schemas.microsoft.com/office/powerpoint/2010/main" val="167804023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7D82730A-9E7A-4856-AFB2-160E69E43E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98FADE8-F24D-4DCD-A513-B0AD9A56D6E8}"/>
              </a:ext>
            </a:extLst>
          </p:cNvPr>
          <p:cNvSpPr>
            <a:spLocks noGrp="1" noChangeArrowheads="1"/>
          </p:cNvSpPr>
          <p:nvPr>
            <p:ph type="sldNum" sz="quarter" idx="11"/>
          </p:nvPr>
        </p:nvSpPr>
        <p:spPr/>
        <p:txBody>
          <a:bodyPr/>
          <a:lstStyle>
            <a:lvl1pPr>
              <a:defRPr/>
            </a:lvl1pPr>
          </a:lstStyle>
          <a:p>
            <a:pPr>
              <a:defRPr/>
            </a:pPr>
            <a:fld id="{B96D0C5D-0268-434B-B7E1-16FF5CB98789}" type="slidenum">
              <a:rPr lang="en-US" altLang="en-US"/>
              <a:pPr>
                <a:defRPr/>
              </a:pPr>
              <a:t>‹#›</a:t>
            </a:fld>
            <a:endParaRPr lang="en-US" altLang="en-US"/>
          </a:p>
        </p:txBody>
      </p:sp>
    </p:spTree>
    <p:extLst>
      <p:ext uri="{BB962C8B-B14F-4D97-AF65-F5344CB8AC3E}">
        <p14:creationId xmlns:p14="http://schemas.microsoft.com/office/powerpoint/2010/main" val="406835930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ACC65D7-1F2B-4CC6-A3DF-87CFE83BA8FF}"/>
              </a:ext>
            </a:extLst>
          </p:cNvPr>
          <p:cNvSpPr>
            <a:spLocks noGrp="1" noChangeArrowheads="1"/>
          </p:cNvSpPr>
          <p:nvPr>
            <p:ph type="dt" sz="half" idx="10"/>
          </p:nvPr>
        </p:nvSpPr>
        <p:spPr/>
        <p:txBody>
          <a:bodyPr/>
          <a:lstStyle>
            <a:lvl1pPr>
              <a:defRPr/>
            </a:lvl1pPr>
          </a:lstStyle>
          <a:p>
            <a:pPr>
              <a:defRPr/>
            </a:pPr>
            <a:fld id="{335B3F33-4DB3-4FA4-95D9-6F811E5120C4}" type="datetimeFigureOut">
              <a:rPr lang="en-US"/>
              <a:pPr>
                <a:defRPr/>
              </a:pPr>
              <a:t>1/29/2024</a:t>
            </a:fld>
            <a:endParaRPr lang="en-US"/>
          </a:p>
        </p:txBody>
      </p:sp>
      <p:sp>
        <p:nvSpPr>
          <p:cNvPr id="6" name="Rectangle 9">
            <a:extLst>
              <a:ext uri="{FF2B5EF4-FFF2-40B4-BE49-F238E27FC236}">
                <a16:creationId xmlns:a16="http://schemas.microsoft.com/office/drawing/2014/main" id="{CB2EC6BC-B227-4586-8A8F-B57DA707AFF2}"/>
              </a:ext>
            </a:extLst>
          </p:cNvPr>
          <p:cNvSpPr>
            <a:spLocks noGrp="1" noChangeArrowheads="1"/>
          </p:cNvSpPr>
          <p:nvPr>
            <p:ph type="sldNum" sz="quarter" idx="11"/>
          </p:nvPr>
        </p:nvSpPr>
        <p:spPr/>
        <p:txBody>
          <a:bodyPr/>
          <a:lstStyle>
            <a:lvl1pPr>
              <a:defRPr/>
            </a:lvl1pPr>
          </a:lstStyle>
          <a:p>
            <a:pPr>
              <a:defRPr/>
            </a:pPr>
            <a:fld id="{2B1F4DBD-BF21-4CB3-A2DB-719FF8F422C5}" type="slidenum">
              <a:rPr lang="en-US" altLang="en-US"/>
              <a:pPr>
                <a:defRPr/>
              </a:pPr>
              <a:t>‹#›</a:t>
            </a:fld>
            <a:endParaRPr lang="en-US" altLang="en-US"/>
          </a:p>
        </p:txBody>
      </p:sp>
    </p:spTree>
    <p:extLst>
      <p:ext uri="{BB962C8B-B14F-4D97-AF65-F5344CB8AC3E}">
        <p14:creationId xmlns:p14="http://schemas.microsoft.com/office/powerpoint/2010/main" val="18318542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EE7E5FA2-59CB-4E56-8BC9-B2EAC042B0F3}"/>
              </a:ext>
            </a:extLst>
          </p:cNvPr>
          <p:cNvSpPr>
            <a:spLocks noGrp="1" noChangeArrowheads="1"/>
          </p:cNvSpPr>
          <p:nvPr>
            <p:ph type="dt" sz="half" idx="10"/>
          </p:nvPr>
        </p:nvSpPr>
        <p:spPr/>
        <p:txBody>
          <a:bodyPr/>
          <a:lstStyle>
            <a:lvl1pPr>
              <a:defRPr/>
            </a:lvl1pPr>
          </a:lstStyle>
          <a:p>
            <a:pPr>
              <a:defRPr/>
            </a:pPr>
            <a:fld id="{55F50A11-88A7-475E-AAAE-886AE8B4C26E}" type="datetimeFigureOut">
              <a:rPr lang="en-US"/>
              <a:pPr>
                <a:defRPr/>
              </a:pPr>
              <a:t>1/29/2024</a:t>
            </a:fld>
            <a:endParaRPr lang="en-US"/>
          </a:p>
        </p:txBody>
      </p:sp>
      <p:sp>
        <p:nvSpPr>
          <p:cNvPr id="8" name="Rectangle 9">
            <a:extLst>
              <a:ext uri="{FF2B5EF4-FFF2-40B4-BE49-F238E27FC236}">
                <a16:creationId xmlns:a16="http://schemas.microsoft.com/office/drawing/2014/main" id="{18A0D254-4C3D-4049-957E-E1AA7B035A99}"/>
              </a:ext>
            </a:extLst>
          </p:cNvPr>
          <p:cNvSpPr>
            <a:spLocks noGrp="1" noChangeArrowheads="1"/>
          </p:cNvSpPr>
          <p:nvPr>
            <p:ph type="sldNum" sz="quarter" idx="11"/>
          </p:nvPr>
        </p:nvSpPr>
        <p:spPr/>
        <p:txBody>
          <a:bodyPr/>
          <a:lstStyle>
            <a:lvl1pPr>
              <a:defRPr/>
            </a:lvl1pPr>
          </a:lstStyle>
          <a:p>
            <a:pPr>
              <a:defRPr/>
            </a:pPr>
            <a:fld id="{F5E21646-4FB0-4639-8974-5C72FCB201B6}" type="slidenum">
              <a:rPr lang="en-US" altLang="en-US"/>
              <a:pPr>
                <a:defRPr/>
              </a:pPr>
              <a:t>‹#›</a:t>
            </a:fld>
            <a:endParaRPr lang="en-US" altLang="en-US"/>
          </a:p>
        </p:txBody>
      </p:sp>
    </p:spTree>
    <p:extLst>
      <p:ext uri="{BB962C8B-B14F-4D97-AF65-F5344CB8AC3E}">
        <p14:creationId xmlns:p14="http://schemas.microsoft.com/office/powerpoint/2010/main" val="38654984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effectLst/>
              </a:defRPr>
            </a:lvl1p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91746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F67D2B67-C7EC-4687-A978-C35E770394AD}"/>
              </a:ext>
            </a:extLst>
          </p:cNvPr>
          <p:cNvSpPr>
            <a:spLocks noGrp="1" noChangeArrowheads="1"/>
          </p:cNvSpPr>
          <p:nvPr>
            <p:ph type="dt" sz="half" idx="10"/>
          </p:nvPr>
        </p:nvSpPr>
        <p:spPr/>
        <p:txBody>
          <a:bodyPr/>
          <a:lstStyle>
            <a:lvl1pPr>
              <a:defRPr/>
            </a:lvl1pPr>
          </a:lstStyle>
          <a:p>
            <a:pPr>
              <a:defRPr/>
            </a:pPr>
            <a:fld id="{B96EC054-27CB-472A-B905-A39E9A340D65}" type="datetimeFigureOut">
              <a:rPr lang="en-US"/>
              <a:pPr>
                <a:defRPr/>
              </a:pPr>
              <a:t>1/29/2024</a:t>
            </a:fld>
            <a:endParaRPr lang="en-US"/>
          </a:p>
        </p:txBody>
      </p:sp>
      <p:sp>
        <p:nvSpPr>
          <p:cNvPr id="4" name="Rectangle 9">
            <a:extLst>
              <a:ext uri="{FF2B5EF4-FFF2-40B4-BE49-F238E27FC236}">
                <a16:creationId xmlns:a16="http://schemas.microsoft.com/office/drawing/2014/main" id="{2C01D927-B0D2-4288-A182-4E4915437B3F}"/>
              </a:ext>
            </a:extLst>
          </p:cNvPr>
          <p:cNvSpPr>
            <a:spLocks noGrp="1" noChangeArrowheads="1"/>
          </p:cNvSpPr>
          <p:nvPr>
            <p:ph type="sldNum" sz="quarter" idx="11"/>
          </p:nvPr>
        </p:nvSpPr>
        <p:spPr/>
        <p:txBody>
          <a:bodyPr/>
          <a:lstStyle>
            <a:lvl1pPr>
              <a:defRPr/>
            </a:lvl1pPr>
          </a:lstStyle>
          <a:p>
            <a:pPr>
              <a:defRPr/>
            </a:pPr>
            <a:fld id="{6E2D19DD-1C33-4610-9696-1C044CF45617}" type="slidenum">
              <a:rPr lang="en-US" altLang="en-US"/>
              <a:pPr>
                <a:defRPr/>
              </a:pPr>
              <a:t>‹#›</a:t>
            </a:fld>
            <a:endParaRPr lang="en-US" altLang="en-US"/>
          </a:p>
        </p:txBody>
      </p:sp>
    </p:spTree>
    <p:extLst>
      <p:ext uri="{BB962C8B-B14F-4D97-AF65-F5344CB8AC3E}">
        <p14:creationId xmlns:p14="http://schemas.microsoft.com/office/powerpoint/2010/main" val="408089300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E23B5E-D08A-46BD-BAD6-AFA710281406}"/>
              </a:ext>
            </a:extLst>
          </p:cNvPr>
          <p:cNvSpPr>
            <a:spLocks noGrp="1" noChangeArrowheads="1"/>
          </p:cNvSpPr>
          <p:nvPr>
            <p:ph type="dt" sz="half" idx="10"/>
          </p:nvPr>
        </p:nvSpPr>
        <p:spPr/>
        <p:txBody>
          <a:bodyPr/>
          <a:lstStyle>
            <a:lvl1pPr>
              <a:defRPr/>
            </a:lvl1pPr>
          </a:lstStyle>
          <a:p>
            <a:pPr>
              <a:defRPr/>
            </a:pPr>
            <a:fld id="{763F2DD0-7432-4585-AAC6-9383B93B868C}" type="datetimeFigureOut">
              <a:rPr lang="en-US"/>
              <a:pPr>
                <a:defRPr/>
              </a:pPr>
              <a:t>1/29/2024</a:t>
            </a:fld>
            <a:endParaRPr lang="en-US"/>
          </a:p>
        </p:txBody>
      </p:sp>
      <p:sp>
        <p:nvSpPr>
          <p:cNvPr id="3" name="Rectangle 9">
            <a:extLst>
              <a:ext uri="{FF2B5EF4-FFF2-40B4-BE49-F238E27FC236}">
                <a16:creationId xmlns:a16="http://schemas.microsoft.com/office/drawing/2014/main" id="{59ACCA35-148D-4EC1-91F8-46F0E6B541EA}"/>
              </a:ext>
            </a:extLst>
          </p:cNvPr>
          <p:cNvSpPr>
            <a:spLocks noGrp="1" noChangeArrowheads="1"/>
          </p:cNvSpPr>
          <p:nvPr>
            <p:ph type="sldNum" sz="quarter" idx="11"/>
          </p:nvPr>
        </p:nvSpPr>
        <p:spPr/>
        <p:txBody>
          <a:bodyPr/>
          <a:lstStyle>
            <a:lvl1pPr>
              <a:defRPr/>
            </a:lvl1pPr>
          </a:lstStyle>
          <a:p>
            <a:pPr>
              <a:defRPr/>
            </a:pPr>
            <a:fld id="{DB53B584-87A2-4CFB-B955-E3ADD2BFDA26}" type="slidenum">
              <a:rPr lang="en-US" altLang="en-US"/>
              <a:pPr>
                <a:defRPr/>
              </a:pPr>
              <a:t>‹#›</a:t>
            </a:fld>
            <a:endParaRPr lang="en-US" altLang="en-US"/>
          </a:p>
        </p:txBody>
      </p:sp>
    </p:spTree>
    <p:extLst>
      <p:ext uri="{BB962C8B-B14F-4D97-AF65-F5344CB8AC3E}">
        <p14:creationId xmlns:p14="http://schemas.microsoft.com/office/powerpoint/2010/main" val="137073163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8B8B339-1501-4FAB-9499-3AEEB3D1A5AB}"/>
              </a:ext>
            </a:extLst>
          </p:cNvPr>
          <p:cNvSpPr>
            <a:spLocks noGrp="1" noChangeArrowheads="1"/>
          </p:cNvSpPr>
          <p:nvPr>
            <p:ph type="dt" sz="half" idx="10"/>
          </p:nvPr>
        </p:nvSpPr>
        <p:spPr/>
        <p:txBody>
          <a:bodyPr/>
          <a:lstStyle>
            <a:lvl1pPr>
              <a:defRPr/>
            </a:lvl1pPr>
          </a:lstStyle>
          <a:p>
            <a:pPr>
              <a:defRPr/>
            </a:pPr>
            <a:fld id="{0B7453C5-6386-4528-9E4D-535A37DEB068}" type="datetimeFigureOut">
              <a:rPr lang="en-US"/>
              <a:pPr>
                <a:defRPr/>
              </a:pPr>
              <a:t>1/29/2024</a:t>
            </a:fld>
            <a:endParaRPr lang="en-US"/>
          </a:p>
        </p:txBody>
      </p:sp>
      <p:sp>
        <p:nvSpPr>
          <p:cNvPr id="6" name="Rectangle 9">
            <a:extLst>
              <a:ext uri="{FF2B5EF4-FFF2-40B4-BE49-F238E27FC236}">
                <a16:creationId xmlns:a16="http://schemas.microsoft.com/office/drawing/2014/main" id="{D75F7192-34FE-4DE6-AFED-C474E5FEE5A2}"/>
              </a:ext>
            </a:extLst>
          </p:cNvPr>
          <p:cNvSpPr>
            <a:spLocks noGrp="1" noChangeArrowheads="1"/>
          </p:cNvSpPr>
          <p:nvPr>
            <p:ph type="sldNum" sz="quarter" idx="11"/>
          </p:nvPr>
        </p:nvSpPr>
        <p:spPr/>
        <p:txBody>
          <a:bodyPr/>
          <a:lstStyle>
            <a:lvl1pPr>
              <a:defRPr/>
            </a:lvl1pPr>
          </a:lstStyle>
          <a:p>
            <a:pPr>
              <a:defRPr/>
            </a:pPr>
            <a:fld id="{C8D028F5-B5EB-4D6D-8AE1-376B86EA6AD6}" type="slidenum">
              <a:rPr lang="en-US" altLang="en-US"/>
              <a:pPr>
                <a:defRPr/>
              </a:pPr>
              <a:t>‹#›</a:t>
            </a:fld>
            <a:endParaRPr lang="en-US" altLang="en-US"/>
          </a:p>
        </p:txBody>
      </p:sp>
    </p:spTree>
    <p:extLst>
      <p:ext uri="{BB962C8B-B14F-4D97-AF65-F5344CB8AC3E}">
        <p14:creationId xmlns:p14="http://schemas.microsoft.com/office/powerpoint/2010/main" val="129241537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51C85C4-44C7-40CF-8192-253D955ECD78}"/>
              </a:ext>
            </a:extLst>
          </p:cNvPr>
          <p:cNvSpPr>
            <a:spLocks noGrp="1" noChangeArrowheads="1"/>
          </p:cNvSpPr>
          <p:nvPr>
            <p:ph type="dt" sz="half" idx="10"/>
          </p:nvPr>
        </p:nvSpPr>
        <p:spPr/>
        <p:txBody>
          <a:bodyPr/>
          <a:lstStyle>
            <a:lvl1pPr>
              <a:defRPr/>
            </a:lvl1pPr>
          </a:lstStyle>
          <a:p>
            <a:pPr>
              <a:defRPr/>
            </a:pPr>
            <a:fld id="{3DC2A6CF-FE43-48D5-8451-620235CEE9D9}" type="datetimeFigureOut">
              <a:rPr lang="en-US"/>
              <a:pPr>
                <a:defRPr/>
              </a:pPr>
              <a:t>1/29/2024</a:t>
            </a:fld>
            <a:endParaRPr lang="en-US"/>
          </a:p>
        </p:txBody>
      </p:sp>
      <p:sp>
        <p:nvSpPr>
          <p:cNvPr id="6" name="Rectangle 9">
            <a:extLst>
              <a:ext uri="{FF2B5EF4-FFF2-40B4-BE49-F238E27FC236}">
                <a16:creationId xmlns:a16="http://schemas.microsoft.com/office/drawing/2014/main" id="{1D330A99-756D-4AD7-83E8-4914A722355D}"/>
              </a:ext>
            </a:extLst>
          </p:cNvPr>
          <p:cNvSpPr>
            <a:spLocks noGrp="1" noChangeArrowheads="1"/>
          </p:cNvSpPr>
          <p:nvPr>
            <p:ph type="sldNum" sz="quarter" idx="11"/>
          </p:nvPr>
        </p:nvSpPr>
        <p:spPr/>
        <p:txBody>
          <a:bodyPr/>
          <a:lstStyle>
            <a:lvl1pPr>
              <a:defRPr/>
            </a:lvl1pPr>
          </a:lstStyle>
          <a:p>
            <a:pPr>
              <a:defRPr/>
            </a:pPr>
            <a:fld id="{F8AA7C11-E498-4C02-BAB5-7EF0B0998A40}" type="slidenum">
              <a:rPr lang="en-US" altLang="en-US"/>
              <a:pPr>
                <a:defRPr/>
              </a:pPr>
              <a:t>‹#›</a:t>
            </a:fld>
            <a:endParaRPr lang="en-US" altLang="en-US"/>
          </a:p>
        </p:txBody>
      </p:sp>
    </p:spTree>
    <p:extLst>
      <p:ext uri="{BB962C8B-B14F-4D97-AF65-F5344CB8AC3E}">
        <p14:creationId xmlns:p14="http://schemas.microsoft.com/office/powerpoint/2010/main" val="28555798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8361B35-06AF-468F-9A3F-2A99CC57C6B4}"/>
              </a:ext>
            </a:extLst>
          </p:cNvPr>
          <p:cNvSpPr>
            <a:spLocks noGrp="1" noChangeArrowheads="1"/>
          </p:cNvSpPr>
          <p:nvPr>
            <p:ph type="dt" sz="half" idx="10"/>
          </p:nvPr>
        </p:nvSpPr>
        <p:spPr/>
        <p:txBody>
          <a:bodyPr/>
          <a:lstStyle>
            <a:lvl1pPr>
              <a:defRPr/>
            </a:lvl1pPr>
          </a:lstStyle>
          <a:p>
            <a:pPr>
              <a:defRPr/>
            </a:pPr>
            <a:fld id="{8820FEE9-BB21-4265-B520-14E6988BC534}" type="datetimeFigureOut">
              <a:rPr lang="en-US"/>
              <a:pPr>
                <a:defRPr/>
              </a:pPr>
              <a:t>1/29/2024</a:t>
            </a:fld>
            <a:endParaRPr lang="en-US"/>
          </a:p>
        </p:txBody>
      </p:sp>
      <p:sp>
        <p:nvSpPr>
          <p:cNvPr id="5" name="Rectangle 9">
            <a:extLst>
              <a:ext uri="{FF2B5EF4-FFF2-40B4-BE49-F238E27FC236}">
                <a16:creationId xmlns:a16="http://schemas.microsoft.com/office/drawing/2014/main" id="{648CD19C-051C-44D5-8FAE-0225FAF797B7}"/>
              </a:ext>
            </a:extLst>
          </p:cNvPr>
          <p:cNvSpPr>
            <a:spLocks noGrp="1" noChangeArrowheads="1"/>
          </p:cNvSpPr>
          <p:nvPr>
            <p:ph type="sldNum" sz="quarter" idx="11"/>
          </p:nvPr>
        </p:nvSpPr>
        <p:spPr/>
        <p:txBody>
          <a:bodyPr/>
          <a:lstStyle>
            <a:lvl1pPr>
              <a:defRPr/>
            </a:lvl1pPr>
          </a:lstStyle>
          <a:p>
            <a:pPr>
              <a:defRPr/>
            </a:pPr>
            <a:fld id="{B3D58676-FA7B-4BD4-A5A7-BCFE8CC043DE}" type="slidenum">
              <a:rPr lang="en-US" altLang="en-US"/>
              <a:pPr>
                <a:defRPr/>
              </a:pPr>
              <a:t>‹#›</a:t>
            </a:fld>
            <a:endParaRPr lang="en-US" altLang="en-US"/>
          </a:p>
        </p:txBody>
      </p:sp>
    </p:spTree>
    <p:extLst>
      <p:ext uri="{BB962C8B-B14F-4D97-AF65-F5344CB8AC3E}">
        <p14:creationId xmlns:p14="http://schemas.microsoft.com/office/powerpoint/2010/main" val="383863961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0764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60769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D196179-8318-4C85-B017-61910445A06A}"/>
              </a:ext>
            </a:extLst>
          </p:cNvPr>
          <p:cNvSpPr>
            <a:spLocks noGrp="1" noChangeArrowheads="1"/>
          </p:cNvSpPr>
          <p:nvPr>
            <p:ph type="dt" sz="half" idx="10"/>
          </p:nvPr>
        </p:nvSpPr>
        <p:spPr/>
        <p:txBody>
          <a:bodyPr/>
          <a:lstStyle>
            <a:lvl1pPr>
              <a:defRPr/>
            </a:lvl1pPr>
          </a:lstStyle>
          <a:p>
            <a:pPr>
              <a:defRPr/>
            </a:pPr>
            <a:fld id="{1E7062B5-8EA1-4B35-ACDF-CDB89AE01B4B}" type="datetimeFigureOut">
              <a:rPr lang="en-US"/>
              <a:pPr>
                <a:defRPr/>
              </a:pPr>
              <a:t>1/29/2024</a:t>
            </a:fld>
            <a:endParaRPr lang="en-US"/>
          </a:p>
        </p:txBody>
      </p:sp>
      <p:sp>
        <p:nvSpPr>
          <p:cNvPr id="5" name="Rectangle 9">
            <a:extLst>
              <a:ext uri="{FF2B5EF4-FFF2-40B4-BE49-F238E27FC236}">
                <a16:creationId xmlns:a16="http://schemas.microsoft.com/office/drawing/2014/main" id="{B084AC88-738B-41B7-BDEA-691504C7ED8C}"/>
              </a:ext>
            </a:extLst>
          </p:cNvPr>
          <p:cNvSpPr>
            <a:spLocks noGrp="1" noChangeArrowheads="1"/>
          </p:cNvSpPr>
          <p:nvPr>
            <p:ph type="sldNum" sz="quarter" idx="11"/>
          </p:nvPr>
        </p:nvSpPr>
        <p:spPr/>
        <p:txBody>
          <a:bodyPr/>
          <a:lstStyle>
            <a:lvl1pPr>
              <a:defRPr/>
            </a:lvl1pPr>
          </a:lstStyle>
          <a:p>
            <a:pPr>
              <a:defRPr/>
            </a:pPr>
            <a:fld id="{CCF5D3ED-1E2A-4789-AFBB-F6AE58CCA3CD}" type="slidenum">
              <a:rPr lang="en-US" altLang="en-US"/>
              <a:pPr>
                <a:defRPr/>
              </a:pPr>
              <a:t>‹#›</a:t>
            </a:fld>
            <a:endParaRPr lang="en-US" altLang="en-US"/>
          </a:p>
        </p:txBody>
      </p:sp>
    </p:spTree>
    <p:extLst>
      <p:ext uri="{BB962C8B-B14F-4D97-AF65-F5344CB8AC3E}">
        <p14:creationId xmlns:p14="http://schemas.microsoft.com/office/powerpoint/2010/main" val="22596103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8AD2643-F9EE-428E-BBDA-F9791D3B5CB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17D79D8-B51E-4E69-A770-1BEFFA0918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C9E5A4-53B2-4710-A8C9-DBB43E7C469D}"/>
              </a:ext>
            </a:extLst>
          </p:cNvPr>
          <p:cNvSpPr>
            <a:spLocks noGrp="1"/>
          </p:cNvSpPr>
          <p:nvPr>
            <p:ph type="sldNum" sz="quarter" idx="12"/>
          </p:nvPr>
        </p:nvSpPr>
        <p:spPr/>
        <p:txBody>
          <a:bodyPr/>
          <a:lstStyle>
            <a:lvl1pPr>
              <a:defRPr/>
            </a:lvl1pPr>
          </a:lstStyle>
          <a:p>
            <a:pPr>
              <a:defRPr/>
            </a:pPr>
            <a:fld id="{D50859CE-2BFF-4909-BC62-58E3D78B4425}" type="slidenum">
              <a:rPr lang="en-US" altLang="en-US"/>
              <a:pPr>
                <a:defRPr/>
              </a:pPr>
              <a:t>‹#›</a:t>
            </a:fld>
            <a:endParaRPr lang="en-US" altLang="en-US"/>
          </a:p>
        </p:txBody>
      </p:sp>
    </p:spTree>
    <p:extLst>
      <p:ext uri="{BB962C8B-B14F-4D97-AF65-F5344CB8AC3E}">
        <p14:creationId xmlns:p14="http://schemas.microsoft.com/office/powerpoint/2010/main" val="339241473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7C483-3AA4-41B8-832B-9CFEFB9600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AD0034-7411-48D2-971F-E25D67F70B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1085BC-6191-4B2F-9CB0-311CE93B251D}"/>
              </a:ext>
            </a:extLst>
          </p:cNvPr>
          <p:cNvSpPr>
            <a:spLocks noGrp="1"/>
          </p:cNvSpPr>
          <p:nvPr>
            <p:ph type="sldNum" sz="quarter" idx="12"/>
          </p:nvPr>
        </p:nvSpPr>
        <p:spPr/>
        <p:txBody>
          <a:bodyPr/>
          <a:lstStyle>
            <a:lvl1pPr>
              <a:defRPr/>
            </a:lvl1pPr>
          </a:lstStyle>
          <a:p>
            <a:pPr>
              <a:defRPr/>
            </a:pPr>
            <a:fld id="{D90AA543-B1E8-4208-A1A0-679FC9A0FE02}" type="slidenum">
              <a:rPr lang="en-US" altLang="en-US"/>
              <a:pPr>
                <a:defRPr/>
              </a:pPr>
              <a:t>‹#›</a:t>
            </a:fld>
            <a:endParaRPr lang="en-US" altLang="en-US"/>
          </a:p>
        </p:txBody>
      </p:sp>
    </p:spTree>
    <p:extLst>
      <p:ext uri="{BB962C8B-B14F-4D97-AF65-F5344CB8AC3E}">
        <p14:creationId xmlns:p14="http://schemas.microsoft.com/office/powerpoint/2010/main" val="184609909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C009B3-E3D9-4C06-87A1-A2544940D66B}"/>
              </a:ext>
            </a:extLst>
          </p:cNvPr>
          <p:cNvSpPr>
            <a:spLocks noGrp="1"/>
          </p:cNvSpPr>
          <p:nvPr>
            <p:ph type="dt" sz="half" idx="10"/>
          </p:nvPr>
        </p:nvSpPr>
        <p:spPr/>
        <p:txBody>
          <a:bodyPr/>
          <a:lstStyle>
            <a:lvl1pPr>
              <a:defRPr/>
            </a:lvl1pPr>
          </a:lstStyle>
          <a:p>
            <a:pPr>
              <a:defRPr/>
            </a:pPr>
            <a:fld id="{61C17CF2-668D-48E9-8093-E21A9F325DBE}" type="datetimeFigureOut">
              <a:rPr lang="en-US"/>
              <a:pPr>
                <a:defRPr/>
              </a:pPr>
              <a:t>1/29/2024</a:t>
            </a:fld>
            <a:endParaRPr lang="en-US"/>
          </a:p>
        </p:txBody>
      </p:sp>
      <p:sp>
        <p:nvSpPr>
          <p:cNvPr id="5" name="Footer Placeholder 4">
            <a:extLst>
              <a:ext uri="{FF2B5EF4-FFF2-40B4-BE49-F238E27FC236}">
                <a16:creationId xmlns:a16="http://schemas.microsoft.com/office/drawing/2014/main" id="{6BB829DE-E3EC-49CC-9743-30FB20EF89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B8094-B27F-46D4-9C6D-0E84F199302D}"/>
              </a:ext>
            </a:extLst>
          </p:cNvPr>
          <p:cNvSpPr>
            <a:spLocks noGrp="1"/>
          </p:cNvSpPr>
          <p:nvPr>
            <p:ph type="sldNum" sz="quarter" idx="12"/>
          </p:nvPr>
        </p:nvSpPr>
        <p:spPr/>
        <p:txBody>
          <a:bodyPr/>
          <a:lstStyle>
            <a:lvl1pPr>
              <a:defRPr/>
            </a:lvl1pPr>
          </a:lstStyle>
          <a:p>
            <a:pPr>
              <a:defRPr/>
            </a:pPr>
            <a:fld id="{E0782DEC-6F53-45C1-92F1-22ACDBC50D7F}" type="slidenum">
              <a:rPr lang="en-US" altLang="en-US"/>
              <a:pPr>
                <a:defRPr/>
              </a:pPr>
              <a:t>‹#›</a:t>
            </a:fld>
            <a:endParaRPr lang="en-US" altLang="en-US"/>
          </a:p>
        </p:txBody>
      </p:sp>
    </p:spTree>
    <p:extLst>
      <p:ext uri="{BB962C8B-B14F-4D97-AF65-F5344CB8AC3E}">
        <p14:creationId xmlns:p14="http://schemas.microsoft.com/office/powerpoint/2010/main" val="228669131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B388B4-0BA5-487F-A3BE-4BE3B1F41885}"/>
              </a:ext>
            </a:extLst>
          </p:cNvPr>
          <p:cNvSpPr>
            <a:spLocks noGrp="1"/>
          </p:cNvSpPr>
          <p:nvPr>
            <p:ph type="dt" sz="half" idx="10"/>
          </p:nvPr>
        </p:nvSpPr>
        <p:spPr/>
        <p:txBody>
          <a:bodyPr/>
          <a:lstStyle>
            <a:lvl1pPr>
              <a:defRPr/>
            </a:lvl1pPr>
          </a:lstStyle>
          <a:p>
            <a:pPr>
              <a:defRPr/>
            </a:pPr>
            <a:fld id="{229545C7-9E98-4DFC-8476-40D641625E67}" type="datetimeFigureOut">
              <a:rPr lang="en-US"/>
              <a:pPr>
                <a:defRPr/>
              </a:pPr>
              <a:t>1/29/2024</a:t>
            </a:fld>
            <a:endParaRPr lang="en-US"/>
          </a:p>
        </p:txBody>
      </p:sp>
      <p:sp>
        <p:nvSpPr>
          <p:cNvPr id="6" name="Footer Placeholder 4">
            <a:extLst>
              <a:ext uri="{FF2B5EF4-FFF2-40B4-BE49-F238E27FC236}">
                <a16:creationId xmlns:a16="http://schemas.microsoft.com/office/drawing/2014/main" id="{748A98D9-3047-4ADB-8A19-015247172B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040FF-062E-4661-985A-101DFADB049E}"/>
              </a:ext>
            </a:extLst>
          </p:cNvPr>
          <p:cNvSpPr>
            <a:spLocks noGrp="1"/>
          </p:cNvSpPr>
          <p:nvPr>
            <p:ph type="sldNum" sz="quarter" idx="12"/>
          </p:nvPr>
        </p:nvSpPr>
        <p:spPr/>
        <p:txBody>
          <a:bodyPr/>
          <a:lstStyle>
            <a:lvl1pPr>
              <a:defRPr/>
            </a:lvl1pPr>
          </a:lstStyle>
          <a:p>
            <a:pPr>
              <a:defRPr/>
            </a:pPr>
            <a:fld id="{406FB8C4-69C5-4062-BA94-D3C867C84E56}" type="slidenum">
              <a:rPr lang="en-US" altLang="en-US"/>
              <a:pPr>
                <a:defRPr/>
              </a:pPr>
              <a:t>‹#›</a:t>
            </a:fld>
            <a:endParaRPr lang="en-US" altLang="en-US"/>
          </a:p>
        </p:txBody>
      </p:sp>
    </p:spTree>
    <p:extLst>
      <p:ext uri="{BB962C8B-B14F-4D97-AF65-F5344CB8AC3E}">
        <p14:creationId xmlns:p14="http://schemas.microsoft.com/office/powerpoint/2010/main" val="402092657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effectLst/>
              </a:defRPr>
            </a:lvl1p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19515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4F9D055-A277-4719-B81F-35C816DCDCC8}"/>
              </a:ext>
            </a:extLst>
          </p:cNvPr>
          <p:cNvSpPr>
            <a:spLocks noGrp="1"/>
          </p:cNvSpPr>
          <p:nvPr>
            <p:ph type="dt" sz="half" idx="10"/>
          </p:nvPr>
        </p:nvSpPr>
        <p:spPr/>
        <p:txBody>
          <a:bodyPr/>
          <a:lstStyle>
            <a:lvl1pPr>
              <a:defRPr/>
            </a:lvl1pPr>
          </a:lstStyle>
          <a:p>
            <a:pPr>
              <a:defRPr/>
            </a:pPr>
            <a:fld id="{DBDE7634-8829-4D7D-8A6A-D97B2D3E8C88}" type="datetimeFigureOut">
              <a:rPr lang="en-US"/>
              <a:pPr>
                <a:defRPr/>
              </a:pPr>
              <a:t>1/29/2024</a:t>
            </a:fld>
            <a:endParaRPr lang="en-US"/>
          </a:p>
        </p:txBody>
      </p:sp>
      <p:sp>
        <p:nvSpPr>
          <p:cNvPr id="8" name="Footer Placeholder 4">
            <a:extLst>
              <a:ext uri="{FF2B5EF4-FFF2-40B4-BE49-F238E27FC236}">
                <a16:creationId xmlns:a16="http://schemas.microsoft.com/office/drawing/2014/main" id="{9BA89AEA-A881-4ADA-A56F-70454F19CC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C8D987-752F-48CD-BE2F-2BE578BCE9D9}"/>
              </a:ext>
            </a:extLst>
          </p:cNvPr>
          <p:cNvSpPr>
            <a:spLocks noGrp="1"/>
          </p:cNvSpPr>
          <p:nvPr>
            <p:ph type="sldNum" sz="quarter" idx="12"/>
          </p:nvPr>
        </p:nvSpPr>
        <p:spPr/>
        <p:txBody>
          <a:bodyPr/>
          <a:lstStyle>
            <a:lvl1pPr>
              <a:defRPr/>
            </a:lvl1pPr>
          </a:lstStyle>
          <a:p>
            <a:pPr>
              <a:defRPr/>
            </a:pPr>
            <a:fld id="{8B082BA0-344C-4EB1-B63D-AABE9519953C}" type="slidenum">
              <a:rPr lang="en-US" altLang="en-US"/>
              <a:pPr>
                <a:defRPr/>
              </a:pPr>
              <a:t>‹#›</a:t>
            </a:fld>
            <a:endParaRPr lang="en-US" altLang="en-US"/>
          </a:p>
        </p:txBody>
      </p:sp>
    </p:spTree>
    <p:extLst>
      <p:ext uri="{BB962C8B-B14F-4D97-AF65-F5344CB8AC3E}">
        <p14:creationId xmlns:p14="http://schemas.microsoft.com/office/powerpoint/2010/main" val="313468144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C7D348A-0CDA-4459-918C-F6160ABDBD19}"/>
              </a:ext>
            </a:extLst>
          </p:cNvPr>
          <p:cNvSpPr>
            <a:spLocks noGrp="1"/>
          </p:cNvSpPr>
          <p:nvPr>
            <p:ph type="dt" sz="half" idx="10"/>
          </p:nvPr>
        </p:nvSpPr>
        <p:spPr/>
        <p:txBody>
          <a:bodyPr/>
          <a:lstStyle>
            <a:lvl1pPr>
              <a:defRPr/>
            </a:lvl1pPr>
          </a:lstStyle>
          <a:p>
            <a:pPr>
              <a:defRPr/>
            </a:pPr>
            <a:fld id="{9819C134-BA96-4E40-894B-38974DED9F3F}" type="datetimeFigureOut">
              <a:rPr lang="en-US"/>
              <a:pPr>
                <a:defRPr/>
              </a:pPr>
              <a:t>1/29/2024</a:t>
            </a:fld>
            <a:endParaRPr lang="en-US"/>
          </a:p>
        </p:txBody>
      </p:sp>
      <p:sp>
        <p:nvSpPr>
          <p:cNvPr id="4" name="Footer Placeholder 4">
            <a:extLst>
              <a:ext uri="{FF2B5EF4-FFF2-40B4-BE49-F238E27FC236}">
                <a16:creationId xmlns:a16="http://schemas.microsoft.com/office/drawing/2014/main" id="{C777AE92-2A48-48C4-A99C-D4EBD70B25C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EF19946-1A6F-40F8-9721-15D93A906782}"/>
              </a:ext>
            </a:extLst>
          </p:cNvPr>
          <p:cNvSpPr>
            <a:spLocks noGrp="1"/>
          </p:cNvSpPr>
          <p:nvPr>
            <p:ph type="sldNum" sz="quarter" idx="12"/>
          </p:nvPr>
        </p:nvSpPr>
        <p:spPr/>
        <p:txBody>
          <a:bodyPr/>
          <a:lstStyle>
            <a:lvl1pPr>
              <a:defRPr/>
            </a:lvl1pPr>
          </a:lstStyle>
          <a:p>
            <a:pPr>
              <a:defRPr/>
            </a:pPr>
            <a:fld id="{13295776-FECD-4F15-8E6D-8D2D5BBF0004}" type="slidenum">
              <a:rPr lang="en-US" altLang="en-US"/>
              <a:pPr>
                <a:defRPr/>
              </a:pPr>
              <a:t>‹#›</a:t>
            </a:fld>
            <a:endParaRPr lang="en-US" altLang="en-US"/>
          </a:p>
        </p:txBody>
      </p:sp>
    </p:spTree>
    <p:extLst>
      <p:ext uri="{BB962C8B-B14F-4D97-AF65-F5344CB8AC3E}">
        <p14:creationId xmlns:p14="http://schemas.microsoft.com/office/powerpoint/2010/main" val="101883199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30545D-2588-475D-A8F3-259C3B87DFBB}"/>
              </a:ext>
            </a:extLst>
          </p:cNvPr>
          <p:cNvSpPr>
            <a:spLocks noGrp="1"/>
          </p:cNvSpPr>
          <p:nvPr>
            <p:ph type="dt" sz="half" idx="10"/>
          </p:nvPr>
        </p:nvSpPr>
        <p:spPr/>
        <p:txBody>
          <a:bodyPr/>
          <a:lstStyle>
            <a:lvl1pPr>
              <a:defRPr/>
            </a:lvl1pPr>
          </a:lstStyle>
          <a:p>
            <a:pPr>
              <a:defRPr/>
            </a:pPr>
            <a:fld id="{7687EAE6-CB26-4E26-A257-2432080DCF20}" type="datetimeFigureOut">
              <a:rPr lang="en-US"/>
              <a:pPr>
                <a:defRPr/>
              </a:pPr>
              <a:t>1/29/2024</a:t>
            </a:fld>
            <a:endParaRPr lang="en-US"/>
          </a:p>
        </p:txBody>
      </p:sp>
      <p:sp>
        <p:nvSpPr>
          <p:cNvPr id="3" name="Footer Placeholder 4">
            <a:extLst>
              <a:ext uri="{FF2B5EF4-FFF2-40B4-BE49-F238E27FC236}">
                <a16:creationId xmlns:a16="http://schemas.microsoft.com/office/drawing/2014/main" id="{17EF6F1F-B5A0-46BE-81A4-BCF0FCED831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012E36A-83BD-4E60-8BB0-A2C338BC42BD}"/>
              </a:ext>
            </a:extLst>
          </p:cNvPr>
          <p:cNvSpPr>
            <a:spLocks noGrp="1"/>
          </p:cNvSpPr>
          <p:nvPr>
            <p:ph type="sldNum" sz="quarter" idx="12"/>
          </p:nvPr>
        </p:nvSpPr>
        <p:spPr/>
        <p:txBody>
          <a:bodyPr/>
          <a:lstStyle>
            <a:lvl1pPr>
              <a:defRPr/>
            </a:lvl1pPr>
          </a:lstStyle>
          <a:p>
            <a:pPr>
              <a:defRPr/>
            </a:pPr>
            <a:fld id="{904B5F8A-9CD0-43E5-9D79-D59EFE96F438}" type="slidenum">
              <a:rPr lang="en-US" altLang="en-US"/>
              <a:pPr>
                <a:defRPr/>
              </a:pPr>
              <a:t>‹#›</a:t>
            </a:fld>
            <a:endParaRPr lang="en-US" altLang="en-US"/>
          </a:p>
        </p:txBody>
      </p:sp>
    </p:spTree>
    <p:extLst>
      <p:ext uri="{BB962C8B-B14F-4D97-AF65-F5344CB8AC3E}">
        <p14:creationId xmlns:p14="http://schemas.microsoft.com/office/powerpoint/2010/main" val="42297413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7B9DC7-D3EA-4FCF-A73B-ACE9F648C0F4}"/>
              </a:ext>
            </a:extLst>
          </p:cNvPr>
          <p:cNvSpPr>
            <a:spLocks noGrp="1"/>
          </p:cNvSpPr>
          <p:nvPr>
            <p:ph type="dt" sz="half" idx="10"/>
          </p:nvPr>
        </p:nvSpPr>
        <p:spPr/>
        <p:txBody>
          <a:bodyPr/>
          <a:lstStyle>
            <a:lvl1pPr>
              <a:defRPr/>
            </a:lvl1pPr>
          </a:lstStyle>
          <a:p>
            <a:pPr>
              <a:defRPr/>
            </a:pPr>
            <a:fld id="{CD04B8E4-1DFE-4ECB-91A6-1CA6FB591586}" type="datetimeFigureOut">
              <a:rPr lang="en-US"/>
              <a:pPr>
                <a:defRPr/>
              </a:pPr>
              <a:t>1/29/2024</a:t>
            </a:fld>
            <a:endParaRPr lang="en-US"/>
          </a:p>
        </p:txBody>
      </p:sp>
      <p:sp>
        <p:nvSpPr>
          <p:cNvPr id="6" name="Footer Placeholder 4">
            <a:extLst>
              <a:ext uri="{FF2B5EF4-FFF2-40B4-BE49-F238E27FC236}">
                <a16:creationId xmlns:a16="http://schemas.microsoft.com/office/drawing/2014/main" id="{8027C5D5-E334-4C15-836A-A5FB34D46A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02C984-19B8-4DDF-9416-85D09AD1BAED}"/>
              </a:ext>
            </a:extLst>
          </p:cNvPr>
          <p:cNvSpPr>
            <a:spLocks noGrp="1"/>
          </p:cNvSpPr>
          <p:nvPr>
            <p:ph type="sldNum" sz="quarter" idx="12"/>
          </p:nvPr>
        </p:nvSpPr>
        <p:spPr/>
        <p:txBody>
          <a:bodyPr/>
          <a:lstStyle>
            <a:lvl1pPr>
              <a:defRPr/>
            </a:lvl1pPr>
          </a:lstStyle>
          <a:p>
            <a:pPr>
              <a:defRPr/>
            </a:pPr>
            <a:fld id="{3574F282-5FAB-4B91-9405-BCC1AF31CB23}" type="slidenum">
              <a:rPr lang="en-US" altLang="en-US"/>
              <a:pPr>
                <a:defRPr/>
              </a:pPr>
              <a:t>‹#›</a:t>
            </a:fld>
            <a:endParaRPr lang="en-US" altLang="en-US"/>
          </a:p>
        </p:txBody>
      </p:sp>
    </p:spTree>
    <p:extLst>
      <p:ext uri="{BB962C8B-B14F-4D97-AF65-F5344CB8AC3E}">
        <p14:creationId xmlns:p14="http://schemas.microsoft.com/office/powerpoint/2010/main" val="132778512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342500-84A7-46CE-90E3-D5D27AD33945}"/>
              </a:ext>
            </a:extLst>
          </p:cNvPr>
          <p:cNvSpPr>
            <a:spLocks noGrp="1"/>
          </p:cNvSpPr>
          <p:nvPr>
            <p:ph type="dt" sz="half" idx="10"/>
          </p:nvPr>
        </p:nvSpPr>
        <p:spPr/>
        <p:txBody>
          <a:bodyPr/>
          <a:lstStyle>
            <a:lvl1pPr>
              <a:defRPr/>
            </a:lvl1pPr>
          </a:lstStyle>
          <a:p>
            <a:pPr>
              <a:defRPr/>
            </a:pPr>
            <a:fld id="{D4BAE9EF-92D0-4B11-9EB2-E21BD5498C7C}" type="datetimeFigureOut">
              <a:rPr lang="en-US"/>
              <a:pPr>
                <a:defRPr/>
              </a:pPr>
              <a:t>1/29/2024</a:t>
            </a:fld>
            <a:endParaRPr lang="en-US"/>
          </a:p>
        </p:txBody>
      </p:sp>
      <p:sp>
        <p:nvSpPr>
          <p:cNvPr id="6" name="Footer Placeholder 4">
            <a:extLst>
              <a:ext uri="{FF2B5EF4-FFF2-40B4-BE49-F238E27FC236}">
                <a16:creationId xmlns:a16="http://schemas.microsoft.com/office/drawing/2014/main" id="{6C2B475E-8D22-4C3B-B7D2-2444CB1559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004FBB-5F4E-4A01-BDB5-5ED0413975E3}"/>
              </a:ext>
            </a:extLst>
          </p:cNvPr>
          <p:cNvSpPr>
            <a:spLocks noGrp="1"/>
          </p:cNvSpPr>
          <p:nvPr>
            <p:ph type="sldNum" sz="quarter" idx="12"/>
          </p:nvPr>
        </p:nvSpPr>
        <p:spPr/>
        <p:txBody>
          <a:bodyPr/>
          <a:lstStyle>
            <a:lvl1pPr>
              <a:defRPr/>
            </a:lvl1pPr>
          </a:lstStyle>
          <a:p>
            <a:pPr>
              <a:defRPr/>
            </a:pPr>
            <a:fld id="{EBA069AB-AC59-48AC-82C2-71D0BBC31833}" type="slidenum">
              <a:rPr lang="en-US" altLang="en-US"/>
              <a:pPr>
                <a:defRPr/>
              </a:pPr>
              <a:t>‹#›</a:t>
            </a:fld>
            <a:endParaRPr lang="en-US" altLang="en-US"/>
          </a:p>
        </p:txBody>
      </p:sp>
    </p:spTree>
    <p:extLst>
      <p:ext uri="{BB962C8B-B14F-4D97-AF65-F5344CB8AC3E}">
        <p14:creationId xmlns:p14="http://schemas.microsoft.com/office/powerpoint/2010/main" val="392458984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C15FB-321D-4F69-9F3F-3EBD4EB5D9E7}"/>
              </a:ext>
            </a:extLst>
          </p:cNvPr>
          <p:cNvSpPr>
            <a:spLocks noGrp="1"/>
          </p:cNvSpPr>
          <p:nvPr>
            <p:ph type="dt" sz="half" idx="10"/>
          </p:nvPr>
        </p:nvSpPr>
        <p:spPr/>
        <p:txBody>
          <a:bodyPr/>
          <a:lstStyle>
            <a:lvl1pPr>
              <a:defRPr/>
            </a:lvl1pPr>
          </a:lstStyle>
          <a:p>
            <a:pPr>
              <a:defRPr/>
            </a:pPr>
            <a:fld id="{1E99BCFA-1529-43A4-A62D-94237A941392}" type="datetimeFigureOut">
              <a:rPr lang="en-US"/>
              <a:pPr>
                <a:defRPr/>
              </a:pPr>
              <a:t>1/29/2024</a:t>
            </a:fld>
            <a:endParaRPr lang="en-US"/>
          </a:p>
        </p:txBody>
      </p:sp>
      <p:sp>
        <p:nvSpPr>
          <p:cNvPr id="5" name="Footer Placeholder 4">
            <a:extLst>
              <a:ext uri="{FF2B5EF4-FFF2-40B4-BE49-F238E27FC236}">
                <a16:creationId xmlns:a16="http://schemas.microsoft.com/office/drawing/2014/main" id="{383C83DA-CF54-4339-A104-45F104712F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224B0-EA00-4AA1-8FE3-2188CAAE99AA}"/>
              </a:ext>
            </a:extLst>
          </p:cNvPr>
          <p:cNvSpPr>
            <a:spLocks noGrp="1"/>
          </p:cNvSpPr>
          <p:nvPr>
            <p:ph type="sldNum" sz="quarter" idx="12"/>
          </p:nvPr>
        </p:nvSpPr>
        <p:spPr/>
        <p:txBody>
          <a:bodyPr/>
          <a:lstStyle>
            <a:lvl1pPr>
              <a:defRPr/>
            </a:lvl1pPr>
          </a:lstStyle>
          <a:p>
            <a:pPr>
              <a:defRPr/>
            </a:pPr>
            <a:fld id="{154F71D1-E626-4023-9D0C-BCEC1770A920}" type="slidenum">
              <a:rPr lang="en-US" altLang="en-US"/>
              <a:pPr>
                <a:defRPr/>
              </a:pPr>
              <a:t>‹#›</a:t>
            </a:fld>
            <a:endParaRPr lang="en-US" altLang="en-US"/>
          </a:p>
        </p:txBody>
      </p:sp>
    </p:spTree>
    <p:extLst>
      <p:ext uri="{BB962C8B-B14F-4D97-AF65-F5344CB8AC3E}">
        <p14:creationId xmlns:p14="http://schemas.microsoft.com/office/powerpoint/2010/main" val="322803102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74C9C-B0D6-49E1-BAA0-73C311B0B200}"/>
              </a:ext>
            </a:extLst>
          </p:cNvPr>
          <p:cNvSpPr>
            <a:spLocks noGrp="1"/>
          </p:cNvSpPr>
          <p:nvPr>
            <p:ph type="dt" sz="half" idx="10"/>
          </p:nvPr>
        </p:nvSpPr>
        <p:spPr/>
        <p:txBody>
          <a:bodyPr/>
          <a:lstStyle>
            <a:lvl1pPr>
              <a:defRPr/>
            </a:lvl1pPr>
          </a:lstStyle>
          <a:p>
            <a:pPr>
              <a:defRPr/>
            </a:pPr>
            <a:fld id="{ED701068-CE97-43F0-BB33-11EE708253CD}" type="datetimeFigureOut">
              <a:rPr lang="en-US"/>
              <a:pPr>
                <a:defRPr/>
              </a:pPr>
              <a:t>1/29/2024</a:t>
            </a:fld>
            <a:endParaRPr lang="en-US"/>
          </a:p>
        </p:txBody>
      </p:sp>
      <p:sp>
        <p:nvSpPr>
          <p:cNvPr id="5" name="Footer Placeholder 4">
            <a:extLst>
              <a:ext uri="{FF2B5EF4-FFF2-40B4-BE49-F238E27FC236}">
                <a16:creationId xmlns:a16="http://schemas.microsoft.com/office/drawing/2014/main" id="{276A0015-36C0-460A-A621-AC22FAB836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EE37EE-9DC2-4D96-83AF-E1BF19B78061}"/>
              </a:ext>
            </a:extLst>
          </p:cNvPr>
          <p:cNvSpPr>
            <a:spLocks noGrp="1"/>
          </p:cNvSpPr>
          <p:nvPr>
            <p:ph type="sldNum" sz="quarter" idx="12"/>
          </p:nvPr>
        </p:nvSpPr>
        <p:spPr/>
        <p:txBody>
          <a:bodyPr/>
          <a:lstStyle>
            <a:lvl1pPr>
              <a:defRPr/>
            </a:lvl1pPr>
          </a:lstStyle>
          <a:p>
            <a:pPr>
              <a:defRPr/>
            </a:pPr>
            <a:fld id="{8A343617-A733-4E5C-9969-DF143C59A489}" type="slidenum">
              <a:rPr lang="en-US" altLang="en-US"/>
              <a:pPr>
                <a:defRPr/>
              </a:pPr>
              <a:t>‹#›</a:t>
            </a:fld>
            <a:endParaRPr lang="en-US" altLang="en-US"/>
          </a:p>
        </p:txBody>
      </p:sp>
    </p:spTree>
    <p:extLst>
      <p:ext uri="{BB962C8B-B14F-4D97-AF65-F5344CB8AC3E}">
        <p14:creationId xmlns:p14="http://schemas.microsoft.com/office/powerpoint/2010/main" val="234345777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effectLst/>
              </a:defRPr>
            </a:lvl1pPr>
          </a:lstStyle>
          <a:p>
            <a:r>
              <a:rPr lang="en-US"/>
              <a:t>Click to edit Master title style</a:t>
            </a:r>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87240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effectLst/>
              </a:defRPr>
            </a:lvl1pPr>
          </a:lstStyle>
          <a:p>
            <a:r>
              <a:rPr lang="en-US"/>
              <a:t>Click to edit Master title style</a:t>
            </a:r>
          </a:p>
        </p:txBody>
      </p:sp>
    </p:spTree>
    <p:extLst>
      <p:ext uri="{BB962C8B-B14F-4D97-AF65-F5344CB8AC3E}">
        <p14:creationId xmlns:p14="http://schemas.microsoft.com/office/powerpoint/2010/main" val="365930630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72383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32714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7.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3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a:extLst>
              <a:ext uri="{FF2B5EF4-FFF2-40B4-BE49-F238E27FC236}">
                <a16:creationId xmlns:a16="http://schemas.microsoft.com/office/drawing/2014/main" id="{AEB699CC-7E9C-4FDB-82AB-975B2DCA9EA5}"/>
              </a:ext>
            </a:extLst>
          </p:cNvPr>
          <p:cNvPicPr>
            <a:picLocks noChangeAspect="1" noChangeArrowheads="1"/>
          </p:cNvPicPr>
          <p:nvPr/>
        </p:nvPicPr>
        <p:blipFill>
          <a:blip r:embed="rId17" cstate="print">
            <a:duotone>
              <a:schemeClr val="accent3">
                <a:shade val="45000"/>
                <a:satMod val="135000"/>
              </a:schemeClr>
              <a:prstClr val="white"/>
            </a:duotone>
          </a:blip>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BC8BF5C-6E48-4740-83B2-AAC45CA4342E}"/>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p>
        </p:txBody>
      </p:sp>
      <p:sp>
        <p:nvSpPr>
          <p:cNvPr id="1028" name="Text Placeholder 2">
            <a:extLst>
              <a:ext uri="{FF2B5EF4-FFF2-40B4-BE49-F238E27FC236}">
                <a16:creationId xmlns:a16="http://schemas.microsoft.com/office/drawing/2014/main" id="{F3D6C927-CE10-4478-A305-7296BA38FA74}"/>
              </a:ext>
            </a:extLst>
          </p:cNvPr>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
            <a:extLst>
              <a:ext uri="{FF2B5EF4-FFF2-40B4-BE49-F238E27FC236}">
                <a16:creationId xmlns:a16="http://schemas.microsoft.com/office/drawing/2014/main" id="{58BF18AC-1D7A-4E22-A30A-32EFDE8F3A6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924800" y="5638800"/>
            <a:ext cx="855663" cy="8556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7407" r:id="rId1"/>
    <p:sldLayoutId id="2147487408" r:id="rId2"/>
    <p:sldLayoutId id="2147487409" r:id="rId3"/>
    <p:sldLayoutId id="2147487410" r:id="rId4"/>
    <p:sldLayoutId id="2147487411" r:id="rId5"/>
    <p:sldLayoutId id="2147487412" r:id="rId6"/>
    <p:sldLayoutId id="2147487413" r:id="rId7"/>
    <p:sldLayoutId id="2147487414" r:id="rId8"/>
    <p:sldLayoutId id="2147487415" r:id="rId9"/>
    <p:sldLayoutId id="2147487416" r:id="rId10"/>
    <p:sldLayoutId id="2147487417" r:id="rId11"/>
    <p:sldLayoutId id="2147487418" r:id="rId12"/>
    <p:sldLayoutId id="2147487419" r:id="rId13"/>
    <p:sldLayoutId id="2147487420" r:id="rId14"/>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l" defTabSz="912813" rtl="0" eaLnBrk="0" fontAlgn="base" hangingPunct="0">
        <a:lnSpc>
          <a:spcPct val="90000"/>
        </a:lnSpc>
        <a:spcBef>
          <a:spcPct val="0"/>
        </a:spcBef>
        <a:spcAft>
          <a:spcPct val="0"/>
        </a:spcAft>
        <a:defRPr lang="en-US" sz="4800" kern="1200" spc="-150" dirty="0">
          <a:ln w="3175">
            <a:noFill/>
          </a:ln>
          <a:solidFill>
            <a:srgbClr val="163558"/>
          </a:solidFill>
          <a:latin typeface="+mj-lt"/>
          <a:ea typeface="+mn-ea"/>
          <a:cs typeface="Arial" charset="0"/>
        </a:defRPr>
      </a:lvl1pPr>
      <a:lvl2pPr algn="l" defTabSz="912813" rtl="0" eaLnBrk="0" fontAlgn="base" hangingPunct="0">
        <a:lnSpc>
          <a:spcPct val="90000"/>
        </a:lnSpc>
        <a:spcBef>
          <a:spcPct val="0"/>
        </a:spcBef>
        <a:spcAft>
          <a:spcPct val="0"/>
        </a:spcAft>
        <a:defRPr sz="4800">
          <a:solidFill>
            <a:srgbClr val="163558"/>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rgbClr val="163558"/>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rgbClr val="163558"/>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rgbClr val="163558"/>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163558"/>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163558"/>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163558"/>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163558"/>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9"/>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20"/>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FCA19F1C-E01B-4311-81B8-CF7AA5D17D52}"/>
              </a:ext>
            </a:extLst>
          </p:cNvPr>
          <p:cNvPicPr>
            <a:picLocks noChangeAspect="1"/>
          </p:cNvPicPr>
          <p:nvPr/>
        </p:nvPicPr>
        <p:blipFill>
          <a:blip r:embed="rId9">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77202F4-5899-4EE4-84F7-FBA814662B27}"/>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p>
        </p:txBody>
      </p:sp>
      <p:sp>
        <p:nvSpPr>
          <p:cNvPr id="2052" name="Text Placeholder 2">
            <a:extLst>
              <a:ext uri="{FF2B5EF4-FFF2-40B4-BE49-F238E27FC236}">
                <a16:creationId xmlns:a16="http://schemas.microsoft.com/office/drawing/2014/main" id="{5A41B6E2-EFB7-41EF-ADFD-67E0928C8D48}"/>
              </a:ext>
            </a:extLst>
          </p:cNvPr>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421" r:id="rId1"/>
    <p:sldLayoutId id="2147487422" r:id="rId2"/>
    <p:sldLayoutId id="2147487423" r:id="rId3"/>
    <p:sldLayoutId id="2147487424" r:id="rId4"/>
    <p:sldLayoutId id="2147487425" r:id="rId5"/>
    <p:sldLayoutId id="2147487426" r:id="rId6"/>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43BEA-9B36-4E52-8470-FC1157C8E5F1}"/>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p>
        </p:txBody>
      </p:sp>
      <p:sp>
        <p:nvSpPr>
          <p:cNvPr id="3075" name="Text Placeholder 2">
            <a:extLst>
              <a:ext uri="{FF2B5EF4-FFF2-40B4-BE49-F238E27FC236}">
                <a16:creationId xmlns:a16="http://schemas.microsoft.com/office/drawing/2014/main" id="{BB01FAE2-02EE-438A-8CDE-F6F89AA87278}"/>
              </a:ext>
            </a:extLst>
          </p:cNvPr>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7427" r:id="rId1"/>
    <p:sldLayoutId id="2147487428"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429" r:id="rId11"/>
    <p:sldLayoutId id="2147487430" r:id="rId12"/>
    <p:sldLayoutId id="2147487431" r:id="rId13"/>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460375" indent="-460375" algn="l" defTabSz="912813" rtl="0" eaLnBrk="0" fontAlgn="base" hangingPunct="0">
        <a:lnSpc>
          <a:spcPct val="90000"/>
        </a:lnSpc>
        <a:spcBef>
          <a:spcPct val="20000"/>
        </a:spcBef>
        <a:spcAft>
          <a:spcPct val="0"/>
        </a:spcAft>
        <a:buBlip>
          <a:blip r:embed="rId16"/>
        </a:buBlip>
        <a:defRPr sz="3200" kern="1200">
          <a:solidFill>
            <a:schemeClr val="bg1"/>
          </a:solidFill>
          <a:latin typeface="+mn-lt"/>
          <a:ea typeface="+mn-ea"/>
          <a:cs typeface="+mn-cs"/>
        </a:defRPr>
      </a:lvl1pPr>
      <a:lvl2pPr marL="854075" indent="-393700" algn="l" defTabSz="912813" rtl="0" eaLnBrk="0" fontAlgn="base" hangingPunct="0">
        <a:lnSpc>
          <a:spcPct val="90000"/>
        </a:lnSpc>
        <a:spcBef>
          <a:spcPct val="20000"/>
        </a:spcBef>
        <a:spcAft>
          <a:spcPct val="0"/>
        </a:spcAft>
        <a:buBlip>
          <a:blip r:embed="rId17"/>
        </a:buBlip>
        <a:defRPr sz="2800" kern="1200">
          <a:solidFill>
            <a:schemeClr val="bg1"/>
          </a:solidFill>
          <a:latin typeface="+mn-lt"/>
          <a:ea typeface="+mn-ea"/>
          <a:cs typeface="+mn-cs"/>
        </a:defRPr>
      </a:lvl2pPr>
      <a:lvl3pPr marL="1258888" indent="-404813"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3pPr>
      <a:lvl4pPr marL="1655763" indent="-396875"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4pPr>
      <a:lvl5pPr marL="1941513" indent="-400050" algn="l" defTabSz="912813" rtl="0" eaLnBrk="0" fontAlgn="base" hangingPunct="0">
        <a:lnSpc>
          <a:spcPct val="90000"/>
        </a:lnSpc>
        <a:spcBef>
          <a:spcPct val="20000"/>
        </a:spcBef>
        <a:spcAft>
          <a:spcPct val="0"/>
        </a:spcAft>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AD151480-87C9-4CA7-A944-1309BB10F3D5}"/>
              </a:ext>
            </a:extLst>
          </p:cNvPr>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C1ADF6F-DB24-42F5-A29A-F8B9D68A4BD0}"/>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p>
        </p:txBody>
      </p:sp>
      <p:sp>
        <p:nvSpPr>
          <p:cNvPr id="4100" name="Text Placeholder 2">
            <a:extLst>
              <a:ext uri="{FF2B5EF4-FFF2-40B4-BE49-F238E27FC236}">
                <a16:creationId xmlns:a16="http://schemas.microsoft.com/office/drawing/2014/main" id="{D4B58000-8A96-4D4F-855D-32B5C00F3C85}"/>
              </a:ext>
            </a:extLst>
          </p:cNvPr>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432" r:id="rId1"/>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 descr="2399_ascMSTR">
            <a:extLst>
              <a:ext uri="{FF2B5EF4-FFF2-40B4-BE49-F238E27FC236}">
                <a16:creationId xmlns:a16="http://schemas.microsoft.com/office/drawing/2014/main" id="{70D1DCCA-D463-4D9A-B7D7-B1E7A7CB75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0"/>
            <a:ext cx="9150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AAA8F7F9-2C91-4C10-8A81-2785D01F3DA6}"/>
              </a:ext>
            </a:extLst>
          </p:cNvPr>
          <p:cNvSpPr>
            <a:spLocks noGrp="1" noChangeArrowheads="1"/>
          </p:cNvSpPr>
          <p:nvPr>
            <p:ph type="title"/>
          </p:nvPr>
        </p:nvSpPr>
        <p:spPr bwMode="auto">
          <a:xfrm>
            <a:off x="15240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3">
            <a:extLst>
              <a:ext uri="{FF2B5EF4-FFF2-40B4-BE49-F238E27FC236}">
                <a16:creationId xmlns:a16="http://schemas.microsoft.com/office/drawing/2014/main" id="{6322E3F3-9105-4452-A1A6-3C822F0C8F5B}"/>
              </a:ext>
            </a:extLst>
          </p:cNvPr>
          <p:cNvSpPr>
            <a:spLocks noGrp="1" noChangeArrowheads="1"/>
          </p:cNvSpPr>
          <p:nvPr>
            <p:ph type="body" idx="1"/>
          </p:nvPr>
        </p:nvSpPr>
        <p:spPr bwMode="auto">
          <a:xfrm>
            <a:off x="533400" y="16002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6D8ABF0D-0ADF-4857-BF95-763BF44A5214}"/>
              </a:ext>
            </a:extLst>
          </p:cNvPr>
          <p:cNvSpPr>
            <a:spLocks noGrp="1" noChangeArrowheads="1"/>
          </p:cNvSpPr>
          <p:nvPr>
            <p:ph type="dt" sz="half" idx="2"/>
          </p:nvPr>
        </p:nvSpPr>
        <p:spPr bwMode="auto">
          <a:xfrm>
            <a:off x="7239000" y="6248400"/>
            <a:ext cx="91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mn-lt"/>
              </a:defRPr>
            </a:lvl1pPr>
          </a:lstStyle>
          <a:p>
            <a:pPr>
              <a:defRPr/>
            </a:pPr>
            <a:endParaRPr lang="en-US"/>
          </a:p>
        </p:txBody>
      </p:sp>
      <p:sp>
        <p:nvSpPr>
          <p:cNvPr id="1033" name="Rectangle 9">
            <a:extLst>
              <a:ext uri="{FF2B5EF4-FFF2-40B4-BE49-F238E27FC236}">
                <a16:creationId xmlns:a16="http://schemas.microsoft.com/office/drawing/2014/main" id="{472DC913-3522-4286-A218-F7F974571ED9}"/>
              </a:ext>
            </a:extLst>
          </p:cNvPr>
          <p:cNvSpPr>
            <a:spLocks noGrp="1" noChangeArrowheads="1"/>
          </p:cNvSpPr>
          <p:nvPr>
            <p:ph type="sldNum" sz="quarter" idx="4"/>
          </p:nvPr>
        </p:nvSpPr>
        <p:spPr bwMode="auto">
          <a:xfrm>
            <a:off x="8229600" y="6248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636466"/>
                </a:solidFill>
                <a:latin typeface="Times" panose="02020603050405020304" pitchFamily="18" charset="0"/>
              </a:defRPr>
            </a:lvl1pPr>
          </a:lstStyle>
          <a:p>
            <a:pPr>
              <a:defRPr/>
            </a:pPr>
            <a:fld id="{343F7B90-6CBB-4AA2-A613-049A7749A7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433" r:id="rId1"/>
    <p:sldLayoutId id="2147487434" r:id="rId2"/>
    <p:sldLayoutId id="2147487435" r:id="rId3"/>
    <p:sldLayoutId id="2147487436" r:id="rId4"/>
    <p:sldLayoutId id="2147487437" r:id="rId5"/>
    <p:sldLayoutId id="2147487438" r:id="rId6"/>
    <p:sldLayoutId id="2147487439" r:id="rId7"/>
    <p:sldLayoutId id="2147487440" r:id="rId8"/>
    <p:sldLayoutId id="2147487441" r:id="rId9"/>
    <p:sldLayoutId id="2147487442" r:id="rId10"/>
    <p:sldLayoutId id="2147487443" r:id="rId11"/>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rgbClr val="636466"/>
          </a:solidFill>
          <a:latin typeface="+mn-lt"/>
        </a:defRPr>
      </a:lvl2pPr>
      <a:lvl3pPr marL="1143000" indent="-228600" algn="l" rtl="0" eaLnBrk="0" fontAlgn="base" hangingPunct="0">
        <a:spcBef>
          <a:spcPct val="20000"/>
        </a:spcBef>
        <a:spcAft>
          <a:spcPct val="0"/>
        </a:spcAft>
        <a:buChar char="•"/>
        <a:defRPr sz="2000">
          <a:solidFill>
            <a:srgbClr val="636466"/>
          </a:solidFill>
          <a:latin typeface="+mn-lt"/>
        </a:defRPr>
      </a:lvl3pPr>
      <a:lvl4pPr marL="1600200" indent="-228600" algn="l" rtl="0" eaLnBrk="0" fontAlgn="base" hangingPunct="0">
        <a:spcBef>
          <a:spcPct val="20000"/>
        </a:spcBef>
        <a:spcAft>
          <a:spcPct val="0"/>
        </a:spcAft>
        <a:buChar char="–"/>
        <a:defRPr>
          <a:solidFill>
            <a:srgbClr val="636466"/>
          </a:solidFill>
          <a:latin typeface="+mn-lt"/>
        </a:defRPr>
      </a:lvl4pPr>
      <a:lvl5pPr marL="2057400" indent="-228600" algn="l" rtl="0" eaLnBrk="0" fontAlgn="base" hangingPunct="0">
        <a:spcBef>
          <a:spcPct val="20000"/>
        </a:spcBef>
        <a:spcAft>
          <a:spcPct val="0"/>
        </a:spcAft>
        <a:buChar char="»"/>
        <a:defRPr sz="1600">
          <a:solidFill>
            <a:srgbClr val="636466"/>
          </a:solidFill>
          <a:latin typeface="+mn-lt"/>
        </a:defRPr>
      </a:lvl5pPr>
      <a:lvl6pPr marL="2514600" indent="-228600" algn="l" rtl="0" eaLnBrk="1" fontAlgn="base" hangingPunct="1">
        <a:spcBef>
          <a:spcPct val="20000"/>
        </a:spcBef>
        <a:spcAft>
          <a:spcPct val="0"/>
        </a:spcAft>
        <a:buChar char="»"/>
        <a:defRPr sz="1600">
          <a:solidFill>
            <a:srgbClr val="636466"/>
          </a:solidFill>
          <a:latin typeface="+mn-lt"/>
        </a:defRPr>
      </a:lvl6pPr>
      <a:lvl7pPr marL="2971800" indent="-228600" algn="l" rtl="0" eaLnBrk="1" fontAlgn="base" hangingPunct="1">
        <a:spcBef>
          <a:spcPct val="20000"/>
        </a:spcBef>
        <a:spcAft>
          <a:spcPct val="0"/>
        </a:spcAft>
        <a:buChar char="»"/>
        <a:defRPr sz="1600">
          <a:solidFill>
            <a:srgbClr val="636466"/>
          </a:solidFill>
          <a:latin typeface="+mn-lt"/>
        </a:defRPr>
      </a:lvl7pPr>
      <a:lvl8pPr marL="3429000" indent="-228600" algn="l" rtl="0" eaLnBrk="1" fontAlgn="base" hangingPunct="1">
        <a:spcBef>
          <a:spcPct val="20000"/>
        </a:spcBef>
        <a:spcAft>
          <a:spcPct val="0"/>
        </a:spcAft>
        <a:buChar char="»"/>
        <a:defRPr sz="1600">
          <a:solidFill>
            <a:srgbClr val="636466"/>
          </a:solidFill>
          <a:latin typeface="+mn-lt"/>
        </a:defRPr>
      </a:lvl8pPr>
      <a:lvl9pPr marL="3886200" indent="-228600" algn="l" rtl="0" eaLnBrk="1" fontAlgn="base" hangingPunct="1">
        <a:spcBef>
          <a:spcPct val="20000"/>
        </a:spcBef>
        <a:spcAft>
          <a:spcPct val="0"/>
        </a:spcAft>
        <a:buChar char="»"/>
        <a:defRPr sz="1600">
          <a:solidFill>
            <a:srgbClr val="6364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00E99049-6D7B-41E8-9F44-93316BB133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3F1FDBDF-9353-4123-9D72-11E5C51E30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A4F1FD8-81CC-41A1-8700-965212F8B06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3E12A033-B431-42DA-BF29-AC16001FA2DF}" type="datetimeFigureOut">
              <a:rPr lang="en-US"/>
              <a:pPr>
                <a:defRPr/>
              </a:pPr>
              <a:t>1/29/2024</a:t>
            </a:fld>
            <a:endParaRPr lang="en-US"/>
          </a:p>
        </p:txBody>
      </p:sp>
      <p:sp>
        <p:nvSpPr>
          <p:cNvPr id="5" name="Footer Placeholder 4">
            <a:extLst>
              <a:ext uri="{FF2B5EF4-FFF2-40B4-BE49-F238E27FC236}">
                <a16:creationId xmlns:a16="http://schemas.microsoft.com/office/drawing/2014/main" id="{45666007-9F3B-4FAD-9FD6-EBAB10F3285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92ADC8E-FABB-47E7-BEDF-5CA8DA67CD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610AD04-1C0F-447A-8D6D-CF815EC850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444" r:id="rId1"/>
    <p:sldLayoutId id="2147487445" r:id="rId2"/>
    <p:sldLayoutId id="2147487398" r:id="rId3"/>
    <p:sldLayoutId id="2147487399" r:id="rId4"/>
    <p:sldLayoutId id="2147487400" r:id="rId5"/>
    <p:sldLayoutId id="2147487401" r:id="rId6"/>
    <p:sldLayoutId id="2147487402" r:id="rId7"/>
    <p:sldLayoutId id="2147487403" r:id="rId8"/>
    <p:sldLayoutId id="2147487404" r:id="rId9"/>
    <p:sldLayoutId id="2147487405" r:id="rId10"/>
    <p:sldLayoutId id="2147487406" r:id="rId11"/>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8C2560D-EC28-3B41-86E8-18F1CE0113B4}" type="datetimeFigureOut">
              <a:rPr lang="en-US" smtClean="0"/>
              <a:pPr/>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6.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7B_4A5C8CDD.xml"/><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31.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hyperlink" Target="https://www.google.com/maps/d/viewer?mid=1NNEgqXkzH5JNdoQwjZdTU3CrMXXIV5Ms&amp;ll=35.28226408558638%2C-80.80450480000002&amp;z=9" TargetMode="External"/><Relationship Id="rId5" Type="http://schemas.openxmlformats.org/officeDocument/2006/relationships/image" Target="../media/image1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s://artsandscience.org/wp-content/uploads/2023/11/Cultural-Blocks-Information-combined-11-03-23.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https://artsandscience.org/culture-blocks-creative-individuals/" TargetMode="External"/><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8" Type="http://schemas.openxmlformats.org/officeDocument/2006/relationships/hyperlink" Target="mailto:Grants@Artsandscience.org" TargetMode="External"/><Relationship Id="rId3" Type="http://schemas.openxmlformats.org/officeDocument/2006/relationships/hyperlink" Target="https://artsandscience.givevirtuous.org/Event/culture-blocks-information-session-webinar---jan-16" TargetMode="External"/><Relationship Id="rId7" Type="http://schemas.openxmlformats.org/officeDocument/2006/relationships/hyperlink" Target="https://calendly.com/d/3hd-scq-xtk/15-min-meeting-cb24-spring-applicants"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hyperlink" Target="mailto:cultureblocks@artsandscience.org" TargetMode="External"/><Relationship Id="rId5" Type="http://schemas.openxmlformats.org/officeDocument/2006/relationships/hyperlink" Target="https://artsandscience.givevirtuous.org/Event/culture-blocks-information-session-webinar---feb-13" TargetMode="External"/><Relationship Id="rId10" Type="http://schemas.openxmlformats.org/officeDocument/2006/relationships/image" Target="../media/image14.jpeg"/><Relationship Id="rId4" Type="http://schemas.openxmlformats.org/officeDocument/2006/relationships/hyperlink" Target="https://artsandscience.givevirtuous.org/Event/culture-blocks-information-session-webinar---jan-30" TargetMode="External"/><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hyperlink" Target="https://artsandscience.org/wp-content/uploads/2024/01/CultureBlocks_Budget_Template-1.xls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rtsandscience.org/wp-content/uploads/2024/01/CultureBlocks_Budget_Template-1.xlsx"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hyperlink" Target="https://artsandscience.org/wp-content/uploads/2023/11/Cultural-Blocks-Information-combined-11-03-23.pdf"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hyperlink" Target="https://artsandscience.org/wp-content/uploads/2023/09/Facility-Host-Agreement-Form.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hyperlink" Target="https://artsandscience.org/wp-content/uploads/2023/11/Cultural-Blocks-Information-combined-11-03-23.pdf" TargetMode="External"/><Relationship Id="rId4" Type="http://schemas.openxmlformats.org/officeDocument/2006/relationships/hyperlink" Target="https://www.google.com/maps/d/viewer?mid=1NNEgqXkzH5JNdoQwjZdTU3CrMXXIV5Ms&amp;ll=35.28226408558638%2C-80.80450480000002&amp;z=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rtsandscience.org/wp-content/uploads/2022/08/Culture-Blocks-Facility-Host-Agreement-Form.pdf"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34.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hyperlink" Target="https://artsandscience.org/wp-content/uploads/2023/11/Cultural-Blocks-Information-combined-11-03-23.pdf"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6.xml"/><Relationship Id="rId5" Type="http://schemas.openxmlformats.org/officeDocument/2006/relationships/image" Target="../media/image36.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a:extLst>
              <a:ext uri="{FF2B5EF4-FFF2-40B4-BE49-F238E27FC236}">
                <a16:creationId xmlns:a16="http://schemas.microsoft.com/office/drawing/2014/main" id="{DFC3454B-38DB-468A-9759-EDD14FB6A9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4" y="5479714"/>
            <a:ext cx="912449" cy="109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5313203-5FDD-4A94-BDAF-67AAD7E684DC}"/>
              </a:ext>
            </a:extLst>
          </p:cNvPr>
          <p:cNvCxnSpPr/>
          <p:nvPr/>
        </p:nvCxnSpPr>
        <p:spPr>
          <a:xfrm>
            <a:off x="1482725" y="5691188"/>
            <a:ext cx="0" cy="885825"/>
          </a:xfrm>
          <a:prstGeom prst="line">
            <a:avLst/>
          </a:prstGeom>
          <a:ln w="12700" cmpd="sng">
            <a:solidFill>
              <a:srgbClr val="800000"/>
            </a:solidFill>
          </a:ln>
          <a:effectLst/>
        </p:spPr>
        <p:style>
          <a:lnRef idx="2">
            <a:schemeClr val="accent1"/>
          </a:lnRef>
          <a:fillRef idx="0">
            <a:schemeClr val="accent1"/>
          </a:fillRef>
          <a:effectRef idx="1">
            <a:schemeClr val="accent1"/>
          </a:effectRef>
          <a:fontRef idx="minor">
            <a:schemeClr val="tx1"/>
          </a:fontRef>
        </p:style>
      </p:cxnSp>
      <p:pic>
        <p:nvPicPr>
          <p:cNvPr id="49156" name="Picture 5">
            <a:extLst>
              <a:ext uri="{FF2B5EF4-FFF2-40B4-BE49-F238E27FC236}">
                <a16:creationId xmlns:a16="http://schemas.microsoft.com/office/drawing/2014/main" id="{0C656EDA-0300-4C8C-B53A-922C6DD9B277}"/>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1852613" y="5643563"/>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8ED357-D336-4D93-A646-D34152985A9D}"/>
              </a:ext>
            </a:extLst>
          </p:cNvPr>
          <p:cNvSpPr txBox="1"/>
          <p:nvPr/>
        </p:nvSpPr>
        <p:spPr>
          <a:xfrm>
            <a:off x="1861511" y="6032500"/>
            <a:ext cx="6289785" cy="461665"/>
          </a:xfrm>
          <a:prstGeom prst="rect">
            <a:avLst/>
          </a:prstGeom>
          <a:noFill/>
        </p:spPr>
        <p:txBody>
          <a:bodyPr wrap="square" lIns="91440" tIns="45720" rIns="91440" bIns="45720" anchor="t">
            <a:spAutoFit/>
          </a:bodyPr>
          <a:lstStyle/>
          <a:p>
            <a:pPr>
              <a:defRPr/>
            </a:pPr>
            <a:r>
              <a:rPr lang="en-US" sz="2400" b="1">
                <a:solidFill>
                  <a:schemeClr val="tx1">
                    <a:lumMod val="75000"/>
                    <a:lumOff val="25000"/>
                  </a:schemeClr>
                </a:solidFill>
                <a:latin typeface="Neutra Text"/>
              </a:rPr>
              <a:t>FY24 Providers Info Session Meeting</a:t>
            </a:r>
          </a:p>
        </p:txBody>
      </p:sp>
      <p:pic>
        <p:nvPicPr>
          <p:cNvPr id="1028" name="Picture 4">
            <a:extLst>
              <a:ext uri="{FF2B5EF4-FFF2-40B4-BE49-F238E27FC236}">
                <a16:creationId xmlns:a16="http://schemas.microsoft.com/office/drawing/2014/main" id="{0D9FFABB-537B-FC7A-27A1-026C1F41E5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48"/>
          <a:stretch/>
        </p:blipFill>
        <p:spPr bwMode="auto">
          <a:xfrm>
            <a:off x="0" y="0"/>
            <a:ext cx="9144000" cy="5349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110" y="374477"/>
            <a:ext cx="7440900" cy="1754326"/>
          </a:xfrm>
        </p:spPr>
        <p:txBody>
          <a:bodyPr>
            <a:normAutofit fontScale="90000"/>
          </a:bodyPr>
          <a:lstStyle/>
          <a:p>
            <a:pPr algn="l"/>
            <a:r>
              <a:rPr lang="en-US" sz="4000" b="1">
                <a:solidFill>
                  <a:srgbClr val="C00000"/>
                </a:solidFill>
                <a:latin typeface="Montserrat" panose="00000500000000000000" pitchFamily="2" charset="0"/>
                <a:cs typeface="Neutra Text Expert-Book"/>
              </a:rPr>
              <a:t>FY22 Public Art: 35 projects, $8.97m investment</a:t>
            </a:r>
          </a:p>
        </p:txBody>
      </p:sp>
      <p:sp>
        <p:nvSpPr>
          <p:cNvPr id="10" name="Title 1"/>
          <p:cNvSpPr txBox="1">
            <a:spLocks/>
          </p:cNvSpPr>
          <p:nvPr/>
        </p:nvSpPr>
        <p:spPr>
          <a:xfrm>
            <a:off x="1157512" y="552031"/>
            <a:ext cx="6828975" cy="17602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a:solidFill>
                <a:srgbClr val="4E4E4E"/>
              </a:solidFill>
              <a:latin typeface="+mn-lt"/>
              <a:cs typeface="Neutra Text Expert-Book"/>
            </a:endParaRPr>
          </a:p>
        </p:txBody>
      </p:sp>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10</a:t>
            </a:fld>
            <a:endParaRPr lang="en-US"/>
          </a:p>
        </p:txBody>
      </p:sp>
      <p:sp>
        <p:nvSpPr>
          <p:cNvPr id="9" name="TextBox 8">
            <a:extLst>
              <a:ext uri="{FF2B5EF4-FFF2-40B4-BE49-F238E27FC236}">
                <a16:creationId xmlns:a16="http://schemas.microsoft.com/office/drawing/2014/main" id="{8F9FD5CB-1D2C-188A-EB02-FAEB3D4D0A03}"/>
              </a:ext>
            </a:extLst>
          </p:cNvPr>
          <p:cNvSpPr txBox="1"/>
          <p:nvPr/>
        </p:nvSpPr>
        <p:spPr>
          <a:xfrm>
            <a:off x="859279" y="1924367"/>
            <a:ext cx="3535587" cy="4431983"/>
          </a:xfrm>
          <a:prstGeom prst="rect">
            <a:avLst/>
          </a:prstGeom>
          <a:noFill/>
        </p:spPr>
        <p:txBody>
          <a:bodyPr wrap="square">
            <a:spAutoFit/>
          </a:bodyPr>
          <a:lstStyle/>
          <a:p>
            <a:endParaRPr lang="en-US"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cap="all">
                <a:solidFill>
                  <a:srgbClr val="2C2E3D"/>
                </a:solidFill>
                <a:latin typeface="Montserrat" panose="020B0604020202020204" pitchFamily="2" charset="0"/>
              </a:rPr>
              <a:t>City of Charlotte</a:t>
            </a:r>
          </a:p>
          <a:p>
            <a:pPr marL="285750" indent="-285750">
              <a:buFont typeface="Wingdings" panose="05000000000000000000" pitchFamily="2" charset="2"/>
              <a:buChar char="ü"/>
            </a:pPr>
            <a:endParaRPr lang="en-US" sz="2400"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cap="all">
                <a:solidFill>
                  <a:srgbClr val="2C2E3D"/>
                </a:solidFill>
                <a:latin typeface="Montserrat" panose="020B0604020202020204" pitchFamily="2" charset="0"/>
              </a:rPr>
              <a:t>Mecklenburg county</a:t>
            </a:r>
          </a:p>
          <a:p>
            <a:pPr marL="285750" indent="-285750">
              <a:buFont typeface="Wingdings" panose="05000000000000000000" pitchFamily="2" charset="2"/>
              <a:buChar char="ü"/>
            </a:pPr>
            <a:endParaRPr lang="en-US" sz="2400"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cap="all">
                <a:solidFill>
                  <a:srgbClr val="2C2E3D"/>
                </a:solidFill>
                <a:latin typeface="Montserrat" panose="020B0604020202020204" pitchFamily="2" charset="0"/>
              </a:rPr>
              <a:t>Charlotte Douglas International Airport</a:t>
            </a:r>
            <a:endParaRPr lang="en-US" sz="2400" b="1" i="0" cap="all">
              <a:solidFill>
                <a:srgbClr val="2C2E3D"/>
              </a:solidFill>
              <a:effectLst/>
              <a:latin typeface="Montserrat" panose="020B0604020202020204" pitchFamily="2" charset="0"/>
            </a:endParaRPr>
          </a:p>
          <a:p>
            <a:pPr marL="285750" indent="-285750">
              <a:buFont typeface="Wingdings" panose="05000000000000000000" pitchFamily="2" charset="2"/>
              <a:buChar char="ü"/>
            </a:pPr>
            <a:endParaRPr lang="en-US" sz="2400" i="0" cap="all">
              <a:solidFill>
                <a:srgbClr val="2C2E3D"/>
              </a:solidFill>
              <a:effectLst/>
              <a:latin typeface="Montserrat" panose="020B0604020202020204" pitchFamily="2" charset="0"/>
            </a:endParaRPr>
          </a:p>
        </p:txBody>
      </p:sp>
      <p:pic>
        <p:nvPicPr>
          <p:cNvPr id="7" name="Picture 6" descr="A picture containing sky, outdoor, ground&#10;&#10;Description automatically generated">
            <a:extLst>
              <a:ext uri="{FF2B5EF4-FFF2-40B4-BE49-F238E27FC236}">
                <a16:creationId xmlns:a16="http://schemas.microsoft.com/office/drawing/2014/main" id="{2AC89F3C-3AF5-D12D-2EBE-FA7751BE5F5E}"/>
              </a:ext>
            </a:extLst>
          </p:cNvPr>
          <p:cNvPicPr>
            <a:picLocks noChangeAspect="1"/>
          </p:cNvPicPr>
          <p:nvPr/>
        </p:nvPicPr>
        <p:blipFill>
          <a:blip r:embed="rId3"/>
          <a:stretch>
            <a:fillRect/>
          </a:stretch>
        </p:blipFill>
        <p:spPr>
          <a:xfrm>
            <a:off x="4279084" y="1856352"/>
            <a:ext cx="3849594" cy="3849594"/>
          </a:xfrm>
          <a:prstGeom prst="rect">
            <a:avLst/>
          </a:prstGeom>
        </p:spPr>
      </p:pic>
      <p:sp>
        <p:nvSpPr>
          <p:cNvPr id="8" name="TextBox 7">
            <a:extLst>
              <a:ext uri="{FF2B5EF4-FFF2-40B4-BE49-F238E27FC236}">
                <a16:creationId xmlns:a16="http://schemas.microsoft.com/office/drawing/2014/main" id="{4C2BE28E-2FBD-1BBE-0C98-0EB9359EF795}"/>
              </a:ext>
            </a:extLst>
          </p:cNvPr>
          <p:cNvSpPr txBox="1"/>
          <p:nvPr/>
        </p:nvSpPr>
        <p:spPr>
          <a:xfrm>
            <a:off x="4279084" y="5722865"/>
            <a:ext cx="3849594" cy="584775"/>
          </a:xfrm>
          <a:prstGeom prst="rect">
            <a:avLst/>
          </a:prstGeom>
          <a:noFill/>
        </p:spPr>
        <p:txBody>
          <a:bodyPr wrap="square" rtlCol="0">
            <a:spAutoFit/>
          </a:bodyPr>
          <a:lstStyle/>
          <a:p>
            <a:r>
              <a:rPr lang="en-US" sz="1600" b="0" i="1">
                <a:solidFill>
                  <a:srgbClr val="050505"/>
                </a:solidFill>
                <a:effectLst/>
                <a:latin typeface="Segoe UI Historic" panose="020B0502040204020203" pitchFamily="34" charset="0"/>
              </a:rPr>
              <a:t>Excelsior </a:t>
            </a:r>
            <a:r>
              <a:rPr lang="en-US" sz="1600" b="0">
                <a:solidFill>
                  <a:srgbClr val="050505"/>
                </a:solidFill>
                <a:effectLst/>
                <a:latin typeface="Segoe UI Historic" panose="020B0502040204020203" pitchFamily="34" charset="0"/>
              </a:rPr>
              <a:t>| Stacy Utley &amp; </a:t>
            </a:r>
            <a:r>
              <a:rPr lang="en-US" sz="1600" b="0" i="0">
                <a:solidFill>
                  <a:srgbClr val="050505"/>
                </a:solidFill>
                <a:effectLst/>
                <a:latin typeface="Segoe UI Historic" panose="020B0502040204020203" pitchFamily="34" charset="0"/>
              </a:rPr>
              <a:t>Edwin Harris</a:t>
            </a:r>
          </a:p>
          <a:p>
            <a:r>
              <a:rPr lang="en-US" sz="1600">
                <a:solidFill>
                  <a:srgbClr val="050505"/>
                </a:solidFill>
                <a:latin typeface="Segoe UI Historic" panose="020B0502040204020203" pitchFamily="34" charset="0"/>
              </a:rPr>
              <a:t>Five Points Plaza</a:t>
            </a:r>
            <a:endParaRPr lang="en-US" sz="1600" i="1"/>
          </a:p>
        </p:txBody>
      </p:sp>
    </p:spTree>
    <p:extLst>
      <p:ext uri="{BB962C8B-B14F-4D97-AF65-F5344CB8AC3E}">
        <p14:creationId xmlns:p14="http://schemas.microsoft.com/office/powerpoint/2010/main" val="233577378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15D14-EFAC-1DC4-B3CB-FEBEDEFAD9AD}"/>
            </a:ext>
          </a:extLst>
        </p:cNvPr>
        <p:cNvGrpSpPr/>
        <p:nvPr/>
      </p:nvGrpSpPr>
      <p:grpSpPr>
        <a:xfrm>
          <a:off x="0" y="0"/>
          <a:ext cx="0" cy="0"/>
          <a:chOff x="0" y="0"/>
          <a:chExt cx="0" cy="0"/>
        </a:xfrm>
      </p:grpSpPr>
      <p:sp>
        <p:nvSpPr>
          <p:cNvPr id="51202" name="Title 1">
            <a:extLst>
              <a:ext uri="{FF2B5EF4-FFF2-40B4-BE49-F238E27FC236}">
                <a16:creationId xmlns:a16="http://schemas.microsoft.com/office/drawing/2014/main" id="{94B6C329-D88A-E0EE-A178-6BEDA3137348}"/>
              </a:ext>
            </a:extLst>
          </p:cNvPr>
          <p:cNvSpPr>
            <a:spLocks noGrp="1"/>
          </p:cNvSpPr>
          <p:nvPr>
            <p:ph type="ctrTitle"/>
          </p:nvPr>
        </p:nvSpPr>
        <p:spPr>
          <a:xfrm>
            <a:off x="3435048" y="5190977"/>
            <a:ext cx="2602356" cy="1108075"/>
          </a:xfrm>
        </p:spPr>
        <p:txBody>
          <a:bodyPr/>
          <a:lstStyle/>
          <a:p>
            <a:br>
              <a:rPr lang="en-US" altLang="en-US" sz="2400">
                <a:solidFill>
                  <a:srgbClr val="4E4E4E"/>
                </a:solidFill>
                <a:latin typeface="Neutra Text" pitchFamily="2" charset="0"/>
                <a:cs typeface="Arial" panose="020B0604020202020204" pitchFamily="34" charset="0"/>
              </a:rPr>
            </a:br>
            <a:endParaRPr lang="en-US" altLang="en-US" sz="2400" b="1">
              <a:solidFill>
                <a:srgbClr val="4E4E4E"/>
              </a:solidFill>
              <a:latin typeface="Neutra Text" pitchFamily="2" charset="0"/>
              <a:cs typeface="Arial" panose="020B0604020202020204" pitchFamily="34" charset="0"/>
            </a:endParaRPr>
          </a:p>
        </p:txBody>
      </p:sp>
      <p:cxnSp>
        <p:nvCxnSpPr>
          <p:cNvPr id="8" name="Straight Connector 7">
            <a:extLst>
              <a:ext uri="{FF2B5EF4-FFF2-40B4-BE49-F238E27FC236}">
                <a16:creationId xmlns:a16="http://schemas.microsoft.com/office/drawing/2014/main" id="{A72EB526-51F4-CEA2-BBC4-70E77AE3F962}"/>
              </a:ext>
            </a:extLst>
          </p:cNvPr>
          <p:cNvCxnSpPr/>
          <p:nvPr/>
        </p:nvCxnSpPr>
        <p:spPr>
          <a:xfrm>
            <a:off x="1482725" y="5691188"/>
            <a:ext cx="0" cy="885825"/>
          </a:xfrm>
          <a:prstGeom prst="line">
            <a:avLst/>
          </a:prstGeom>
          <a:ln w="12700" cmpd="sng">
            <a:noFill/>
          </a:ln>
          <a:effectLst/>
        </p:spPr>
        <p:style>
          <a:lnRef idx="2">
            <a:schemeClr val="accent1"/>
          </a:lnRef>
          <a:fillRef idx="0">
            <a:schemeClr val="accent1"/>
          </a:fillRef>
          <a:effectRef idx="1">
            <a:schemeClr val="accent1"/>
          </a:effectRef>
          <a:fontRef idx="minor">
            <a:schemeClr val="tx1"/>
          </a:fontRef>
        </p:style>
      </p:cxnSp>
      <p:sp>
        <p:nvSpPr>
          <p:cNvPr id="51205" name="TextBox 10">
            <a:extLst>
              <a:ext uri="{FF2B5EF4-FFF2-40B4-BE49-F238E27FC236}">
                <a16:creationId xmlns:a16="http://schemas.microsoft.com/office/drawing/2014/main" id="{9D33BD2A-6CC5-2279-C7C9-22F297B46E40}"/>
              </a:ext>
            </a:extLst>
          </p:cNvPr>
          <p:cNvSpPr txBox="1">
            <a:spLocks noChangeArrowheads="1"/>
          </p:cNvSpPr>
          <p:nvPr/>
        </p:nvSpPr>
        <p:spPr bwMode="auto">
          <a:xfrm>
            <a:off x="3332723" y="5459623"/>
            <a:ext cx="281258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a:solidFill>
                  <a:srgbClr val="4E4E4E"/>
                </a:solidFill>
                <a:latin typeface="Montserrat"/>
                <a:cs typeface="Arial" panose="020B0604020202020204" pitchFamily="34" charset="0"/>
              </a:rPr>
              <a:t>Brooklyn Miller </a:t>
            </a:r>
          </a:p>
          <a:p>
            <a:pPr algn="ctr">
              <a:spcBef>
                <a:spcPct val="0"/>
              </a:spcBef>
              <a:buFontTx/>
              <a:buNone/>
            </a:pPr>
            <a:r>
              <a:rPr lang="en-US" altLang="en-US" sz="1600">
                <a:latin typeface="Montserrat"/>
              </a:rPr>
              <a:t>Program Manager</a:t>
            </a:r>
          </a:p>
        </p:txBody>
      </p:sp>
      <p:sp>
        <p:nvSpPr>
          <p:cNvPr id="3" name="TextBox 10">
            <a:extLst>
              <a:ext uri="{FF2B5EF4-FFF2-40B4-BE49-F238E27FC236}">
                <a16:creationId xmlns:a16="http://schemas.microsoft.com/office/drawing/2014/main" id="{56911741-1639-BBB6-7879-3F88A355C904}"/>
              </a:ext>
            </a:extLst>
          </p:cNvPr>
          <p:cNvSpPr txBox="1">
            <a:spLocks noChangeArrowheads="1"/>
          </p:cNvSpPr>
          <p:nvPr/>
        </p:nvSpPr>
        <p:spPr bwMode="auto">
          <a:xfrm>
            <a:off x="117578" y="5463105"/>
            <a:ext cx="33202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200">
                <a:solidFill>
                  <a:srgbClr val="4E4E4E"/>
                </a:solidFill>
                <a:latin typeface="Montserrat"/>
                <a:cs typeface="Arial"/>
              </a:rPr>
              <a:t>Claudia Gonzalez Griffin</a:t>
            </a:r>
            <a:endParaRPr lang="en-US"/>
          </a:p>
          <a:p>
            <a:pPr algn="ctr">
              <a:spcBef>
                <a:spcPct val="0"/>
              </a:spcBef>
              <a:buFontTx/>
              <a:buNone/>
            </a:pPr>
            <a:r>
              <a:rPr lang="en-US" altLang="en-US" sz="1600">
                <a:solidFill>
                  <a:srgbClr val="4E4E4E"/>
                </a:solidFill>
                <a:latin typeface="Montserrat"/>
                <a:cs typeface="Arial"/>
              </a:rPr>
              <a:t>P</a:t>
            </a:r>
            <a:r>
              <a:rPr lang="en-US" altLang="en-US" sz="1600">
                <a:latin typeface="Montserrat"/>
              </a:rPr>
              <a:t>rogram Director</a:t>
            </a:r>
          </a:p>
        </p:txBody>
      </p:sp>
      <p:pic>
        <p:nvPicPr>
          <p:cNvPr id="1026" name="Picture 2" descr="Brooklyn staff">
            <a:extLst>
              <a:ext uri="{FF2B5EF4-FFF2-40B4-BE49-F238E27FC236}">
                <a16:creationId xmlns:a16="http://schemas.microsoft.com/office/drawing/2014/main" id="{10DDE336-AEEA-F201-0C81-1D4B6B751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430" y="3082298"/>
            <a:ext cx="2292963" cy="2292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udia staff">
            <a:extLst>
              <a:ext uri="{FF2B5EF4-FFF2-40B4-BE49-F238E27FC236}">
                <a16:creationId xmlns:a16="http://schemas.microsoft.com/office/drawing/2014/main" id="{ECEC82DC-88F2-1177-AB47-E52F132E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86" y="3088679"/>
            <a:ext cx="2292962" cy="2279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EE022B-817A-056B-2F2F-F5E0F32F8697}"/>
              </a:ext>
            </a:extLst>
          </p:cNvPr>
          <p:cNvSpPr txBox="1"/>
          <p:nvPr/>
        </p:nvSpPr>
        <p:spPr>
          <a:xfrm>
            <a:off x="2185764" y="2210573"/>
            <a:ext cx="4772025" cy="523220"/>
          </a:xfrm>
          <a:prstGeom prst="rect">
            <a:avLst/>
          </a:prstGeom>
          <a:noFill/>
        </p:spPr>
        <p:txBody>
          <a:bodyPr wrap="square" lIns="91440" tIns="45720" rIns="91440" bIns="45720" anchor="t">
            <a:spAutoFit/>
          </a:bodyPr>
          <a:lstStyle/>
          <a:p>
            <a:r>
              <a:rPr lang="en-US" altLang="en-US" sz="2800" b="1">
                <a:solidFill>
                  <a:srgbClr val="C00000"/>
                </a:solidFill>
                <a:latin typeface="Montserrat"/>
                <a:cs typeface="Arial"/>
              </a:rPr>
              <a:t>CULTURE BLOCKS TEAM</a:t>
            </a:r>
            <a:endParaRPr lang="en-US" sz="2800">
              <a:solidFill>
                <a:srgbClr val="C00000"/>
              </a:solidFill>
              <a:latin typeface="Montserrat"/>
            </a:endParaRPr>
          </a:p>
        </p:txBody>
      </p:sp>
      <p:pic>
        <p:nvPicPr>
          <p:cNvPr id="7" name="Picture 5" descr="A screenshot of a cell phone&#10;&#10;Description automatically generated">
            <a:extLst>
              <a:ext uri="{FF2B5EF4-FFF2-40B4-BE49-F238E27FC236}">
                <a16:creationId xmlns:a16="http://schemas.microsoft.com/office/drawing/2014/main" id="{AA931D69-F6E3-E3EE-C302-2667DAD5A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653" y="439865"/>
            <a:ext cx="4802693" cy="17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erson smiling at camera&#10;&#10;Description automatically generated">
            <a:extLst>
              <a:ext uri="{FF2B5EF4-FFF2-40B4-BE49-F238E27FC236}">
                <a16:creationId xmlns:a16="http://schemas.microsoft.com/office/drawing/2014/main" id="{DC8DC9C9-74FD-764A-01DA-EBAF8D23F4AF}"/>
              </a:ext>
            </a:extLst>
          </p:cNvPr>
          <p:cNvPicPr>
            <a:picLocks noChangeAspect="1"/>
          </p:cNvPicPr>
          <p:nvPr/>
        </p:nvPicPr>
        <p:blipFill>
          <a:blip r:embed="rId5"/>
          <a:stretch>
            <a:fillRect/>
          </a:stretch>
        </p:blipFill>
        <p:spPr>
          <a:xfrm>
            <a:off x="6467678" y="3074328"/>
            <a:ext cx="2213610" cy="2220686"/>
          </a:xfrm>
          <a:prstGeom prst="rect">
            <a:avLst/>
          </a:prstGeom>
        </p:spPr>
      </p:pic>
      <p:sp>
        <p:nvSpPr>
          <p:cNvPr id="4" name="TextBox 10">
            <a:extLst>
              <a:ext uri="{FF2B5EF4-FFF2-40B4-BE49-F238E27FC236}">
                <a16:creationId xmlns:a16="http://schemas.microsoft.com/office/drawing/2014/main" id="{2029B915-E687-C072-BDF8-72342E4DB9C6}"/>
              </a:ext>
            </a:extLst>
          </p:cNvPr>
          <p:cNvSpPr txBox="1">
            <a:spLocks noChangeArrowheads="1"/>
          </p:cNvSpPr>
          <p:nvPr/>
        </p:nvSpPr>
        <p:spPr bwMode="auto">
          <a:xfrm>
            <a:off x="6177102" y="5461764"/>
            <a:ext cx="281258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FontTx/>
              <a:buNone/>
            </a:pPr>
            <a:r>
              <a:rPr lang="en-US" altLang="en-US" sz="2200">
                <a:solidFill>
                  <a:srgbClr val="4E4E4E"/>
                </a:solidFill>
                <a:latin typeface="Montserrat"/>
                <a:cs typeface="Arial" panose="020B0604020202020204" pitchFamily="34" charset="0"/>
              </a:rPr>
              <a:t>Giovanna Torres </a:t>
            </a:r>
          </a:p>
          <a:p>
            <a:pPr algn="ctr">
              <a:spcBef>
                <a:spcPct val="0"/>
              </a:spcBef>
              <a:buFontTx/>
              <a:buNone/>
            </a:pPr>
            <a:r>
              <a:rPr lang="en-US" sz="1600">
                <a:latin typeface="Montserrat"/>
              </a:rPr>
              <a:t>Marketing Liaison</a:t>
            </a:r>
            <a:endParaRPr lang="en-US" altLang="en-US" sz="1600">
              <a:latin typeface="Montserrat"/>
            </a:endParaRPr>
          </a:p>
        </p:txBody>
      </p:sp>
    </p:spTree>
    <p:extLst>
      <p:ext uri="{BB962C8B-B14F-4D97-AF65-F5344CB8AC3E}">
        <p14:creationId xmlns:p14="http://schemas.microsoft.com/office/powerpoint/2010/main" val="121098372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F085D2-ED99-4DC6-8BFD-FF0864751665}"/>
              </a:ext>
            </a:extLst>
          </p:cNvPr>
          <p:cNvSpPr txBox="1">
            <a:spLocks/>
          </p:cNvSpPr>
          <p:nvPr/>
        </p:nvSpPr>
        <p:spPr>
          <a:xfrm>
            <a:off x="1067336" y="1620140"/>
            <a:ext cx="7016881" cy="362176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a:latin typeface="Montserrat"/>
                <a:ea typeface="+mj-lt"/>
                <a:cs typeface="+mj-lt"/>
              </a:rPr>
              <a:t>ASC Culture Blocks connects communities with responsive arts, science, and history experiences closer to where residents live. The program engages with creative individuals and organizations with a primary mission of arts, science, and/or history to present programs in specific geographic areas. </a:t>
            </a:r>
            <a:endParaRPr lang="en-US">
              <a:latin typeface="Calibri"/>
              <a:ea typeface="+mj-lt"/>
              <a:cs typeface="+mj-lt"/>
            </a:endParaRPr>
          </a:p>
          <a:p>
            <a:pPr algn="l">
              <a:defRPr/>
            </a:pPr>
            <a:endParaRPr lang="en-US" sz="2000">
              <a:latin typeface="Montserrat"/>
              <a:ea typeface="+mj-lt"/>
              <a:cs typeface="+mj-lt"/>
            </a:endParaRPr>
          </a:p>
          <a:p>
            <a:pPr algn="l">
              <a:defRPr/>
            </a:pPr>
            <a:r>
              <a:rPr lang="en-US" sz="2000">
                <a:latin typeface="Montserrat"/>
                <a:ea typeface="+mj-lt"/>
                <a:cs typeface="+mj-lt"/>
              </a:rPr>
              <a:t>Culture Blocks, funded by Mecklenburg County, supports cultural experiences planned with resident involvement and/or at libraries, recreation centers, parks, and relevant community spaces.  </a:t>
            </a:r>
            <a:endParaRPr lang="en-US">
              <a:ea typeface="Calibri"/>
              <a:cs typeface="Calibri"/>
            </a:endParaRPr>
          </a:p>
          <a:p>
            <a:pPr algn="l">
              <a:defRPr/>
            </a:pPr>
            <a:endParaRPr lang="en-US" sz="1800">
              <a:solidFill>
                <a:srgbClr val="000000"/>
              </a:solidFill>
              <a:latin typeface="Montserrat"/>
              <a:ea typeface="Calibri"/>
              <a:cs typeface="Calibri"/>
            </a:endParaRPr>
          </a:p>
          <a:p>
            <a:pPr algn="l">
              <a:defRPr/>
            </a:pPr>
            <a:endParaRPr lang="en-US" sz="1200">
              <a:solidFill>
                <a:srgbClr val="000000"/>
              </a:solidFill>
              <a:latin typeface="Calibri"/>
              <a:ea typeface="+mj-lt"/>
              <a:cs typeface="+mj-lt"/>
            </a:endParaRPr>
          </a:p>
          <a:p>
            <a:pPr algn="l">
              <a:defRPr/>
            </a:pPr>
            <a:endParaRPr lang="en-US" sz="1800" b="1">
              <a:solidFill>
                <a:srgbClr val="000000"/>
              </a:solidFill>
              <a:latin typeface="Montserrat"/>
            </a:endParaRPr>
          </a:p>
        </p:txBody>
      </p:sp>
      <p:pic>
        <p:nvPicPr>
          <p:cNvPr id="3" name="Picture 5">
            <a:extLst>
              <a:ext uri="{FF2B5EF4-FFF2-40B4-BE49-F238E27FC236}">
                <a16:creationId xmlns:a16="http://schemas.microsoft.com/office/drawing/2014/main" id="{178FB295-D41C-E240-3EC9-4B53781FDC75}"/>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81" y="557152"/>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C8BB9971-3025-4F67-AA34-DCA9EECA65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9325" y="5422007"/>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EFEA4BA-3D96-14CC-EB99-FA3D4449907E}"/>
              </a:ext>
            </a:extLst>
          </p:cNvPr>
          <p:cNvSpPr txBox="1"/>
          <p:nvPr/>
        </p:nvSpPr>
        <p:spPr>
          <a:xfrm>
            <a:off x="2357271" y="1089927"/>
            <a:ext cx="4572000"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Neutra Text"/>
              </a:rPr>
              <a:t>PURPOSE</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345B5-C2F5-306D-D623-30857626913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AE74042-9770-8657-26C3-C2ACEBBB341D}"/>
              </a:ext>
            </a:extLst>
          </p:cNvPr>
          <p:cNvSpPr txBox="1">
            <a:spLocks/>
          </p:cNvSpPr>
          <p:nvPr/>
        </p:nvSpPr>
        <p:spPr>
          <a:xfrm>
            <a:off x="405600" y="1367477"/>
            <a:ext cx="8328322" cy="5041487"/>
          </a:xfrm>
          <a:prstGeom prst="rect">
            <a:avLst/>
          </a:prstGeom>
        </p:spPr>
        <p:txBody>
          <a:bodyPr lIns="91440" tIns="45720" rIns="91440" bIns="45720" anchor="t">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defRPr/>
            </a:pPr>
            <a:endParaRPr lang="en-US" sz="1800">
              <a:solidFill>
                <a:srgbClr val="000000"/>
              </a:solidFill>
              <a:latin typeface="Montserrat"/>
              <a:ea typeface="+mj-lt"/>
              <a:cs typeface="+mj-lt"/>
            </a:endParaRPr>
          </a:p>
          <a:p>
            <a:pPr marL="285750" indent="-285750" algn="l">
              <a:buFont typeface="Arial"/>
              <a:buChar char="•"/>
              <a:defRPr/>
            </a:pPr>
            <a:r>
              <a:rPr lang="en-US" sz="1800">
                <a:solidFill>
                  <a:srgbClr val="000000"/>
                </a:solidFill>
                <a:latin typeface="Montserrat"/>
                <a:ea typeface="+mj-lt"/>
                <a:cs typeface="+mj-lt"/>
              </a:rPr>
              <a:t>Culture Blocks presents arts, science, and history experiences in neighborhoods across Mecklenburg County.</a:t>
            </a:r>
            <a:endParaRPr lang="en-US">
              <a:solidFill>
                <a:srgbClr val="000000"/>
              </a:solidFill>
              <a:latin typeface="Calibri"/>
              <a:ea typeface="+mj-lt"/>
              <a:cs typeface="+mj-lt"/>
            </a:endParaRPr>
          </a:p>
          <a:p>
            <a:pPr marL="285750" indent="-285750" algn="l">
              <a:buFont typeface="Arial"/>
              <a:buChar char="•"/>
              <a:defRPr/>
            </a:pPr>
            <a:endParaRPr lang="en-US" sz="1800">
              <a:solidFill>
                <a:srgbClr val="000000"/>
              </a:solidFill>
              <a:latin typeface="Montserrat"/>
              <a:ea typeface="+mj-lt"/>
              <a:cs typeface="+mj-lt"/>
            </a:endParaRPr>
          </a:p>
          <a:p>
            <a:pPr marL="285750" indent="-285750" algn="l">
              <a:buFont typeface="Arial"/>
              <a:buChar char="•"/>
              <a:defRPr/>
            </a:pPr>
            <a:r>
              <a:rPr lang="en-US" sz="1800">
                <a:solidFill>
                  <a:srgbClr val="000000"/>
                </a:solidFill>
                <a:latin typeface="Montserrat"/>
                <a:ea typeface="+mj-lt"/>
                <a:cs typeface="+mj-lt"/>
              </a:rPr>
              <a:t>Culture Blocks programs are often interactive, inviting residents to engage directly in arts, science, and history experiences.   </a:t>
            </a:r>
          </a:p>
          <a:p>
            <a:pPr marL="285750" indent="-285750" algn="l">
              <a:buFont typeface="Arial"/>
              <a:buChar char="•"/>
              <a:defRPr/>
            </a:pPr>
            <a:endParaRPr lang="en-US" sz="1800">
              <a:solidFill>
                <a:srgbClr val="000000"/>
              </a:solidFill>
              <a:latin typeface="Montserrat"/>
              <a:ea typeface="+mj-lt"/>
              <a:cs typeface="+mj-lt"/>
            </a:endParaRPr>
          </a:p>
          <a:p>
            <a:pPr marL="285750" indent="-285750" algn="l">
              <a:buFont typeface="Arial"/>
              <a:buChar char="•"/>
              <a:defRPr/>
            </a:pPr>
            <a:r>
              <a:rPr lang="en-US" sz="1800">
                <a:solidFill>
                  <a:srgbClr val="000000"/>
                </a:solidFill>
                <a:latin typeface="Montserrat"/>
                <a:ea typeface="+mj-lt"/>
                <a:cs typeface="+mj-lt"/>
              </a:rPr>
              <a:t>The programs are presented primarily using Charlotte-Mecklenburg Libraries, and Mecklenburg County Parks and Recreation Centers facilities. </a:t>
            </a:r>
            <a:endParaRPr lang="en-US">
              <a:cs typeface="Calibri"/>
            </a:endParaRPr>
          </a:p>
          <a:p>
            <a:pPr algn="l">
              <a:defRPr/>
            </a:pPr>
            <a:endParaRPr lang="en-US" sz="1800">
              <a:solidFill>
                <a:srgbClr val="000000"/>
              </a:solidFill>
              <a:latin typeface="Montserrat"/>
              <a:ea typeface="+mj-lt"/>
              <a:cs typeface="+mj-lt"/>
            </a:endParaRPr>
          </a:p>
          <a:p>
            <a:pPr marL="285750" indent="-285750" algn="l">
              <a:buFont typeface="Arial"/>
              <a:buChar char="•"/>
              <a:defRPr/>
            </a:pPr>
            <a:r>
              <a:rPr lang="en-US" sz="1800">
                <a:solidFill>
                  <a:srgbClr val="000000"/>
                </a:solidFill>
                <a:latin typeface="Montserrat"/>
                <a:ea typeface="+mj-lt"/>
                <a:cs typeface="+mj-lt"/>
              </a:rPr>
              <a:t>The programs take place within designated geographic areas, including neighborhoods in Charlotte, and the towns of Cornelius, Huntersville, Davidson, Matthews, Mint Hill and Pineville.  </a:t>
            </a:r>
            <a:endParaRPr lang="en-US" sz="1800">
              <a:solidFill>
                <a:srgbClr val="000000"/>
              </a:solidFill>
              <a:latin typeface="Montserrat"/>
              <a:cs typeface="Calibri"/>
            </a:endParaRPr>
          </a:p>
          <a:p>
            <a:pPr marL="285750" indent="-285750" algn="l">
              <a:buFont typeface="Arial"/>
              <a:buChar char="•"/>
              <a:defRPr/>
            </a:pPr>
            <a:endParaRPr lang="en-US" sz="1800">
              <a:solidFill>
                <a:srgbClr val="000000"/>
              </a:solidFill>
              <a:latin typeface="Montserrat"/>
              <a:ea typeface="+mj-lt"/>
              <a:cs typeface="+mj-lt"/>
            </a:endParaRPr>
          </a:p>
          <a:p>
            <a:pPr marL="285750" indent="-285750" algn="l">
              <a:buFont typeface="Arial"/>
              <a:buChar char="•"/>
              <a:defRPr/>
            </a:pPr>
            <a:r>
              <a:rPr lang="en-US" sz="1800">
                <a:solidFill>
                  <a:srgbClr val="000000"/>
                </a:solidFill>
                <a:latin typeface="Montserrat"/>
                <a:ea typeface="+mj-lt"/>
                <a:cs typeface="+mj-lt"/>
              </a:rPr>
              <a:t>Programs may include concerts, dance and theatre experiences, visual arts workshops, history programming, or opportunities for the community to engage with the natural world through science and technology.  </a:t>
            </a:r>
            <a:endParaRPr lang="en-US" sz="1800">
              <a:solidFill>
                <a:srgbClr val="000000"/>
              </a:solidFill>
              <a:latin typeface="Montserrat"/>
            </a:endParaRPr>
          </a:p>
          <a:p>
            <a:pPr>
              <a:defRPr/>
            </a:pPr>
            <a:endParaRPr lang="en-US" sz="1800" b="1">
              <a:solidFill>
                <a:srgbClr val="000000"/>
              </a:solidFill>
              <a:latin typeface="Montserrat"/>
              <a:ea typeface="+mj-lt"/>
              <a:cs typeface="+mj-lt"/>
            </a:endParaRPr>
          </a:p>
          <a:p>
            <a:pPr>
              <a:defRPr/>
            </a:pPr>
            <a:r>
              <a:rPr lang="en-US" sz="1800" b="1">
                <a:solidFill>
                  <a:srgbClr val="000000"/>
                </a:solidFill>
                <a:latin typeface="Montserrat"/>
                <a:ea typeface="+mj-lt"/>
                <a:cs typeface="+mj-lt"/>
              </a:rPr>
              <a:t>Community is key!</a:t>
            </a:r>
            <a:endParaRPr lang="en-US" sz="1800" b="1">
              <a:solidFill>
                <a:srgbClr val="000000"/>
              </a:solidFill>
              <a:latin typeface="Montserrat"/>
            </a:endParaRPr>
          </a:p>
          <a:p>
            <a:pPr algn="l">
              <a:defRPr/>
            </a:pPr>
            <a:endParaRPr lang="en-US" sz="1200">
              <a:solidFill>
                <a:srgbClr val="000000"/>
              </a:solidFill>
              <a:latin typeface="Calibri"/>
              <a:cs typeface="Calibri"/>
            </a:endParaRPr>
          </a:p>
        </p:txBody>
      </p:sp>
      <p:pic>
        <p:nvPicPr>
          <p:cNvPr id="3" name="Picture 5">
            <a:extLst>
              <a:ext uri="{FF2B5EF4-FFF2-40B4-BE49-F238E27FC236}">
                <a16:creationId xmlns:a16="http://schemas.microsoft.com/office/drawing/2014/main" id="{C0B90AEE-6DA1-A184-BA40-14898C1EEB67}"/>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2351881" y="282832"/>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34B5B63B-1450-FEDC-9F11-772A3FBFF0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12746" y="5061060"/>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CB978A-7357-03B5-B907-CF97782DB433}"/>
              </a:ext>
            </a:extLst>
          </p:cNvPr>
          <p:cNvSpPr txBox="1"/>
          <p:nvPr/>
        </p:nvSpPr>
        <p:spPr>
          <a:xfrm>
            <a:off x="2352115" y="846889"/>
            <a:ext cx="4572000" cy="461665"/>
          </a:xfrm>
          <a:prstGeom prst="rect">
            <a:avLst/>
          </a:prstGeom>
          <a:noFill/>
        </p:spPr>
        <p:txBody>
          <a:bodyPr wrap="square">
            <a:spAutoFit/>
          </a:bodyPr>
          <a:lstStyle/>
          <a:p>
            <a:pPr algn="ctr">
              <a:defRPr/>
            </a:pPr>
            <a:r>
              <a:rPr lang="en-US" sz="2400" b="1">
                <a:solidFill>
                  <a:srgbClr val="C00000"/>
                </a:solidFill>
                <a:latin typeface="Neutra Text"/>
              </a:rPr>
              <a:t>WHAT IS CULTURE BLOCKS?</a:t>
            </a:r>
          </a:p>
        </p:txBody>
      </p:sp>
    </p:spTree>
    <p:extLst>
      <p:ext uri="{BB962C8B-B14F-4D97-AF65-F5344CB8AC3E}">
        <p14:creationId xmlns:p14="http://schemas.microsoft.com/office/powerpoint/2010/main" val="124757935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ountry&#10;&#10;Description automatically generated">
            <a:extLst>
              <a:ext uri="{FF2B5EF4-FFF2-40B4-BE49-F238E27FC236}">
                <a16:creationId xmlns:a16="http://schemas.microsoft.com/office/drawing/2014/main" id="{6E344E1F-A4FD-2E62-1B9C-E53620C8E570}"/>
              </a:ext>
            </a:extLst>
          </p:cNvPr>
          <p:cNvPicPr>
            <a:picLocks noChangeAspect="1"/>
          </p:cNvPicPr>
          <p:nvPr/>
        </p:nvPicPr>
        <p:blipFill rotWithShape="1">
          <a:blip r:embed="rId3">
            <a:extLst>
              <a:ext uri="{28A0092B-C50C-407E-A947-70E740481C1C}">
                <a14:useLocalDpi xmlns:a14="http://schemas.microsoft.com/office/drawing/2010/main" val="0"/>
              </a:ext>
            </a:extLst>
          </a:blip>
          <a:srcRect l="3430" t="7402" r="4325" b="9210"/>
          <a:stretch/>
        </p:blipFill>
        <p:spPr>
          <a:xfrm>
            <a:off x="141932" y="320877"/>
            <a:ext cx="5433646" cy="6356609"/>
          </a:xfrm>
          <a:prstGeom prst="rect">
            <a:avLst/>
          </a:prstGeom>
        </p:spPr>
      </p:pic>
      <p:sp>
        <p:nvSpPr>
          <p:cNvPr id="60419" name="TextBox 5">
            <a:extLst>
              <a:ext uri="{FF2B5EF4-FFF2-40B4-BE49-F238E27FC236}">
                <a16:creationId xmlns:a16="http://schemas.microsoft.com/office/drawing/2014/main" id="{B065420F-B804-48A7-BF8D-A49138FF91D8}"/>
              </a:ext>
            </a:extLst>
          </p:cNvPr>
          <p:cNvSpPr txBox="1">
            <a:spLocks noChangeArrowheads="1"/>
          </p:cNvSpPr>
          <p:nvPr/>
        </p:nvSpPr>
        <p:spPr bwMode="auto">
          <a:xfrm>
            <a:off x="1747214" y="3299126"/>
            <a:ext cx="476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1</a:t>
            </a:r>
          </a:p>
        </p:txBody>
      </p:sp>
      <p:sp>
        <p:nvSpPr>
          <p:cNvPr id="60420" name="TextBox 6">
            <a:extLst>
              <a:ext uri="{FF2B5EF4-FFF2-40B4-BE49-F238E27FC236}">
                <a16:creationId xmlns:a16="http://schemas.microsoft.com/office/drawing/2014/main" id="{3005F5C4-4134-416A-BBF8-D2BAC828FC42}"/>
              </a:ext>
            </a:extLst>
          </p:cNvPr>
          <p:cNvSpPr txBox="1">
            <a:spLocks noChangeArrowheads="1"/>
          </p:cNvSpPr>
          <p:nvPr/>
        </p:nvSpPr>
        <p:spPr bwMode="auto">
          <a:xfrm>
            <a:off x="2707210" y="3334012"/>
            <a:ext cx="47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2</a:t>
            </a:r>
          </a:p>
        </p:txBody>
      </p:sp>
      <p:sp>
        <p:nvSpPr>
          <p:cNvPr id="60421" name="TextBox 7">
            <a:extLst>
              <a:ext uri="{FF2B5EF4-FFF2-40B4-BE49-F238E27FC236}">
                <a16:creationId xmlns:a16="http://schemas.microsoft.com/office/drawing/2014/main" id="{8A85993A-A72B-4464-B2D0-E9E9F65B1B84}"/>
              </a:ext>
            </a:extLst>
          </p:cNvPr>
          <p:cNvSpPr txBox="1">
            <a:spLocks noChangeArrowheads="1"/>
          </p:cNvSpPr>
          <p:nvPr/>
        </p:nvSpPr>
        <p:spPr bwMode="auto">
          <a:xfrm>
            <a:off x="1807064" y="4080786"/>
            <a:ext cx="477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4</a:t>
            </a:r>
          </a:p>
        </p:txBody>
      </p:sp>
      <p:sp>
        <p:nvSpPr>
          <p:cNvPr id="60422" name="TextBox 8">
            <a:extLst>
              <a:ext uri="{FF2B5EF4-FFF2-40B4-BE49-F238E27FC236}">
                <a16:creationId xmlns:a16="http://schemas.microsoft.com/office/drawing/2014/main" id="{78BA6A20-DCA3-44BD-9633-B037133117D4}"/>
              </a:ext>
            </a:extLst>
          </p:cNvPr>
          <p:cNvSpPr txBox="1">
            <a:spLocks noChangeArrowheads="1"/>
          </p:cNvSpPr>
          <p:nvPr/>
        </p:nvSpPr>
        <p:spPr bwMode="auto">
          <a:xfrm>
            <a:off x="3400686" y="3925306"/>
            <a:ext cx="47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3</a:t>
            </a:r>
          </a:p>
        </p:txBody>
      </p:sp>
      <p:sp>
        <p:nvSpPr>
          <p:cNvPr id="60423" name="TextBox 9">
            <a:extLst>
              <a:ext uri="{FF2B5EF4-FFF2-40B4-BE49-F238E27FC236}">
                <a16:creationId xmlns:a16="http://schemas.microsoft.com/office/drawing/2014/main" id="{51D82A12-723A-4880-BAD0-D469BC8A3822}"/>
              </a:ext>
            </a:extLst>
          </p:cNvPr>
          <p:cNvSpPr txBox="1">
            <a:spLocks noChangeArrowheads="1"/>
          </p:cNvSpPr>
          <p:nvPr/>
        </p:nvSpPr>
        <p:spPr bwMode="auto">
          <a:xfrm>
            <a:off x="1841528" y="4748627"/>
            <a:ext cx="47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5</a:t>
            </a:r>
          </a:p>
        </p:txBody>
      </p:sp>
      <p:sp>
        <p:nvSpPr>
          <p:cNvPr id="60424" name="TextBox 9">
            <a:extLst>
              <a:ext uri="{FF2B5EF4-FFF2-40B4-BE49-F238E27FC236}">
                <a16:creationId xmlns:a16="http://schemas.microsoft.com/office/drawing/2014/main" id="{6DD9048A-81F5-473C-8273-42CBB52C2C32}"/>
              </a:ext>
            </a:extLst>
          </p:cNvPr>
          <p:cNvSpPr txBox="1">
            <a:spLocks noChangeArrowheads="1"/>
          </p:cNvSpPr>
          <p:nvPr/>
        </p:nvSpPr>
        <p:spPr bwMode="auto">
          <a:xfrm>
            <a:off x="1793739" y="5540825"/>
            <a:ext cx="3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7</a:t>
            </a:r>
          </a:p>
        </p:txBody>
      </p:sp>
      <p:sp>
        <p:nvSpPr>
          <p:cNvPr id="60425" name="TextBox 9">
            <a:extLst>
              <a:ext uri="{FF2B5EF4-FFF2-40B4-BE49-F238E27FC236}">
                <a16:creationId xmlns:a16="http://schemas.microsoft.com/office/drawing/2014/main" id="{527E1A0D-640A-49B0-8F3C-C42564D12DD0}"/>
              </a:ext>
            </a:extLst>
          </p:cNvPr>
          <p:cNvSpPr txBox="1">
            <a:spLocks noChangeArrowheads="1"/>
          </p:cNvSpPr>
          <p:nvPr/>
        </p:nvSpPr>
        <p:spPr bwMode="auto">
          <a:xfrm>
            <a:off x="3245105" y="2424374"/>
            <a:ext cx="47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6</a:t>
            </a:r>
          </a:p>
        </p:txBody>
      </p:sp>
      <p:sp>
        <p:nvSpPr>
          <p:cNvPr id="60426" name="TextBox 9">
            <a:extLst>
              <a:ext uri="{FF2B5EF4-FFF2-40B4-BE49-F238E27FC236}">
                <a16:creationId xmlns:a16="http://schemas.microsoft.com/office/drawing/2014/main" id="{117CD260-63D6-4689-A65E-DD6C3796A03F}"/>
              </a:ext>
            </a:extLst>
          </p:cNvPr>
          <p:cNvSpPr txBox="1">
            <a:spLocks noChangeArrowheads="1"/>
          </p:cNvSpPr>
          <p:nvPr/>
        </p:nvSpPr>
        <p:spPr bwMode="auto">
          <a:xfrm>
            <a:off x="863995" y="4980083"/>
            <a:ext cx="477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8</a:t>
            </a:r>
          </a:p>
        </p:txBody>
      </p:sp>
      <p:sp>
        <p:nvSpPr>
          <p:cNvPr id="60427" name="TextBox 8">
            <a:extLst>
              <a:ext uri="{FF2B5EF4-FFF2-40B4-BE49-F238E27FC236}">
                <a16:creationId xmlns:a16="http://schemas.microsoft.com/office/drawing/2014/main" id="{F15F4286-04E4-4464-A5DA-C943FB56BC96}"/>
              </a:ext>
            </a:extLst>
          </p:cNvPr>
          <p:cNvSpPr txBox="1">
            <a:spLocks noChangeArrowheads="1"/>
          </p:cNvSpPr>
          <p:nvPr/>
        </p:nvSpPr>
        <p:spPr bwMode="auto">
          <a:xfrm>
            <a:off x="4058655" y="4548572"/>
            <a:ext cx="477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9</a:t>
            </a:r>
          </a:p>
        </p:txBody>
      </p:sp>
      <p:sp>
        <p:nvSpPr>
          <p:cNvPr id="60428" name="TextBox 9">
            <a:extLst>
              <a:ext uri="{FF2B5EF4-FFF2-40B4-BE49-F238E27FC236}">
                <a16:creationId xmlns:a16="http://schemas.microsoft.com/office/drawing/2014/main" id="{EF0F9DBC-1276-479B-A3C3-2A66A47A9C6A}"/>
              </a:ext>
            </a:extLst>
          </p:cNvPr>
          <p:cNvSpPr txBox="1">
            <a:spLocks noChangeArrowheads="1"/>
          </p:cNvSpPr>
          <p:nvPr/>
        </p:nvSpPr>
        <p:spPr bwMode="auto">
          <a:xfrm>
            <a:off x="2130414" y="1309153"/>
            <a:ext cx="477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latin typeface="Arial" panose="020B0604020202020204" pitchFamily="34" charset="0"/>
              </a:rPr>
              <a:t>10</a:t>
            </a:r>
          </a:p>
        </p:txBody>
      </p:sp>
      <p:pic>
        <p:nvPicPr>
          <p:cNvPr id="6" name="Picture 5" descr="A map of a country&#10;&#10;Description automatically generated">
            <a:extLst>
              <a:ext uri="{FF2B5EF4-FFF2-40B4-BE49-F238E27FC236}">
                <a16:creationId xmlns:a16="http://schemas.microsoft.com/office/drawing/2014/main" id="{3A9D16E3-A7EB-0FE0-6DC3-F0BDB9BC0501}"/>
              </a:ext>
            </a:extLst>
          </p:cNvPr>
          <p:cNvPicPr>
            <a:picLocks noChangeAspect="1"/>
          </p:cNvPicPr>
          <p:nvPr/>
        </p:nvPicPr>
        <p:blipFill rotWithShape="1">
          <a:blip r:embed="rId4">
            <a:extLst>
              <a:ext uri="{28A0092B-C50C-407E-A947-70E740481C1C}">
                <a14:useLocalDpi xmlns:a14="http://schemas.microsoft.com/office/drawing/2010/main" val="0"/>
              </a:ext>
            </a:extLst>
          </a:blip>
          <a:srcRect l="69943" t="20755" r="5809" b="66511"/>
          <a:stretch/>
        </p:blipFill>
        <p:spPr>
          <a:xfrm>
            <a:off x="3961110" y="383026"/>
            <a:ext cx="3803630" cy="2585134"/>
          </a:xfrm>
          <a:prstGeom prst="rect">
            <a:avLst/>
          </a:prstGeom>
        </p:spPr>
      </p:pic>
      <p:pic>
        <p:nvPicPr>
          <p:cNvPr id="8" name="Picture 5">
            <a:extLst>
              <a:ext uri="{FF2B5EF4-FFF2-40B4-BE49-F238E27FC236}">
                <a16:creationId xmlns:a16="http://schemas.microsoft.com/office/drawing/2014/main" id="{0C713A38-2FD0-09B1-16B6-C2153F1A2A62}"/>
              </a:ext>
            </a:extLst>
          </p:cNvPr>
          <p:cNvPicPr>
            <a:picLocks noChangeAspect="1"/>
          </p:cNvPicPr>
          <p:nvPr/>
        </p:nvPicPr>
        <p:blipFill>
          <a:blip r:embed="rId5">
            <a:extLst>
              <a:ext uri="{28A0092B-C50C-407E-A947-70E740481C1C}">
                <a14:useLocalDpi xmlns:a14="http://schemas.microsoft.com/office/drawing/2010/main" val="0"/>
              </a:ext>
            </a:extLst>
          </a:blip>
          <a:srcRect t="25214" b="59483"/>
          <a:stretch>
            <a:fillRect/>
          </a:stretch>
        </p:blipFill>
        <p:spPr bwMode="auto">
          <a:xfrm>
            <a:off x="3891225" y="246686"/>
            <a:ext cx="3881771" cy="3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24B9A11-5BB1-C443-0E12-AA5DBEBBE4C2}"/>
              </a:ext>
            </a:extLst>
          </p:cNvPr>
          <p:cNvSpPr txBox="1"/>
          <p:nvPr/>
        </p:nvSpPr>
        <p:spPr>
          <a:xfrm>
            <a:off x="5444571" y="3426557"/>
            <a:ext cx="3648412" cy="1569660"/>
          </a:xfrm>
          <a:prstGeom prst="rect">
            <a:avLst/>
          </a:prstGeom>
          <a:noFill/>
        </p:spPr>
        <p:txBody>
          <a:bodyPr wrap="square" lIns="91440" tIns="45720" rIns="91440" bIns="45720" anchor="t">
            <a:spAutoFit/>
          </a:bodyPr>
          <a:lstStyle/>
          <a:p>
            <a:pPr>
              <a:defRPr/>
            </a:pPr>
            <a:r>
              <a:rPr lang="en-US" sz="1600">
                <a:latin typeface="Montserrat"/>
                <a:ea typeface="+mj-lt"/>
                <a:cs typeface="+mj-lt"/>
              </a:rPr>
              <a:t>Programming must be geared toward residents living in one or more of the designated </a:t>
            </a:r>
          </a:p>
          <a:p>
            <a:pPr algn="l">
              <a:defRPr/>
            </a:pPr>
            <a:r>
              <a:rPr lang="en-US" sz="1600">
                <a:solidFill>
                  <a:srgbClr val="0066FF"/>
                </a:solidFill>
                <a:latin typeface="Montserrat"/>
                <a:ea typeface="+mj-lt"/>
                <a:cs typeface="+mj-lt"/>
                <a:hlinkClick r:id="rId6">
                  <a:extLst>
                    <a:ext uri="{A12FA001-AC4F-418D-AE19-62706E023703}">
                      <ahyp:hlinkClr xmlns:ahyp="http://schemas.microsoft.com/office/drawing/2018/hyperlinkcolor" val="tx"/>
                    </a:ext>
                  </a:extLst>
                </a:hlinkClick>
              </a:rPr>
              <a:t>geographic areas</a:t>
            </a:r>
            <a:r>
              <a:rPr lang="en-US" sz="1600">
                <a:solidFill>
                  <a:srgbClr val="0066FF"/>
                </a:solidFill>
                <a:latin typeface="Montserrat"/>
                <a:ea typeface="+mj-lt"/>
                <a:cs typeface="+mj-lt"/>
              </a:rPr>
              <a:t> </a:t>
            </a:r>
            <a:r>
              <a:rPr lang="en-US" sz="1600">
                <a:latin typeface="Montserrat"/>
                <a:ea typeface="+mj-lt"/>
                <a:cs typeface="+mj-lt"/>
              </a:rPr>
              <a:t>and increase access to creative experiences.</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6DAC9B-D015-95D7-A364-0BACC1050E1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F42306C-2C52-DECE-B624-26D04CB73022}"/>
              </a:ext>
            </a:extLst>
          </p:cNvPr>
          <p:cNvSpPr txBox="1">
            <a:spLocks/>
          </p:cNvSpPr>
          <p:nvPr/>
        </p:nvSpPr>
        <p:spPr bwMode="auto">
          <a:xfrm>
            <a:off x="856656" y="1141309"/>
            <a:ext cx="7361238" cy="367329"/>
          </a:xfrm>
          <a:prstGeom prst="rect">
            <a:avLst/>
          </a:prstGeom>
          <a:noFill/>
          <a:ln>
            <a:noFill/>
          </a:ln>
        </p:spPr>
        <p:txBody>
          <a:bodyPr lIns="91440" tIns="45720" rIns="91440" bIns="45720"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a:solidFill>
                  <a:srgbClr val="C00000"/>
                </a:solidFill>
                <a:latin typeface="Montserrat"/>
              </a:rPr>
              <a:t>COMMUNITY FEEDBACK</a:t>
            </a:r>
            <a:endParaRPr lang="en-US" sz="2400">
              <a:solidFill>
                <a:srgbClr val="C00000"/>
              </a:solidFill>
              <a:latin typeface="Montserrat"/>
            </a:endParaRPr>
          </a:p>
        </p:txBody>
      </p:sp>
      <p:sp>
        <p:nvSpPr>
          <p:cNvPr id="13" name="Title 1">
            <a:extLst>
              <a:ext uri="{FF2B5EF4-FFF2-40B4-BE49-F238E27FC236}">
                <a16:creationId xmlns:a16="http://schemas.microsoft.com/office/drawing/2014/main" id="{22BF8251-ED4B-A197-6800-07A973DAD306}"/>
              </a:ext>
            </a:extLst>
          </p:cNvPr>
          <p:cNvSpPr txBox="1">
            <a:spLocks/>
          </p:cNvSpPr>
          <p:nvPr/>
        </p:nvSpPr>
        <p:spPr>
          <a:xfrm>
            <a:off x="339544" y="1587782"/>
            <a:ext cx="8395464" cy="2602164"/>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200" b="1">
              <a:solidFill>
                <a:schemeClr val="tx1">
                  <a:lumMod val="75000"/>
                  <a:lumOff val="25000"/>
                </a:schemeClr>
              </a:solidFill>
              <a:latin typeface="Neutra Text"/>
              <a:cs typeface="Arial"/>
            </a:endParaRPr>
          </a:p>
        </p:txBody>
      </p:sp>
      <p:pic>
        <p:nvPicPr>
          <p:cNvPr id="6" name="Picture 5">
            <a:extLst>
              <a:ext uri="{FF2B5EF4-FFF2-40B4-BE49-F238E27FC236}">
                <a16:creationId xmlns:a16="http://schemas.microsoft.com/office/drawing/2014/main" id="{A335C3FE-E244-6FB7-E3DF-7287F6C6C788}"/>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17157" y="389214"/>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59BA977-C48D-83FF-E35E-5910C88FCD69}"/>
              </a:ext>
            </a:extLst>
          </p:cNvPr>
          <p:cNvSpPr txBox="1">
            <a:spLocks/>
          </p:cNvSpPr>
          <p:nvPr/>
        </p:nvSpPr>
        <p:spPr>
          <a:xfrm>
            <a:off x="374268" y="1716567"/>
            <a:ext cx="8395464" cy="4816173"/>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800">
                <a:solidFill>
                  <a:srgbClr val="000000"/>
                </a:solidFill>
                <a:latin typeface="Segoe UI"/>
                <a:cs typeface="Segoe UI"/>
              </a:rPr>
              <a:t>Resident engagement and feedback is key to the Culture Blocks Program. ASC Staff hosts engagement events in each Block to collect feedback from residents. This feedback is compiled and made available to applicants. Ideal Culture Blocks providers have a track record of engaging Mecklenburg County residents in their creative practice. </a:t>
            </a:r>
          </a:p>
          <a:p>
            <a:pPr algn="l">
              <a:defRPr/>
            </a:pPr>
            <a:endParaRPr lang="en-US" sz="1800">
              <a:solidFill>
                <a:srgbClr val="000000"/>
              </a:solidFill>
              <a:latin typeface="Segoe UI"/>
              <a:cs typeface="Segoe UI"/>
            </a:endParaRPr>
          </a:p>
          <a:p>
            <a:pPr>
              <a:defRPr/>
            </a:pPr>
            <a:r>
              <a:rPr lang="en-US" sz="1800" b="1">
                <a:solidFill>
                  <a:schemeClr val="tx1">
                    <a:lumMod val="75000"/>
                    <a:lumOff val="25000"/>
                  </a:schemeClr>
                </a:solidFill>
                <a:latin typeface="Montserrat"/>
              </a:rPr>
              <a:t>Neighborhood meetings &amp; events</a:t>
            </a:r>
            <a:endParaRPr lang="en-US" sz="1800">
              <a:solidFill>
                <a:schemeClr val="tx1">
                  <a:lumMod val="75000"/>
                  <a:lumOff val="25000"/>
                </a:schemeClr>
              </a:solidFill>
              <a:latin typeface="Arial"/>
              <a:cs typeface="Arial"/>
            </a:endParaRPr>
          </a:p>
          <a:p>
            <a:pPr>
              <a:defRPr/>
            </a:pPr>
            <a:r>
              <a:rPr lang="en-US" sz="1800" b="1">
                <a:solidFill>
                  <a:schemeClr val="tx1">
                    <a:lumMod val="75000"/>
                    <a:lumOff val="25000"/>
                  </a:schemeClr>
                </a:solidFill>
                <a:latin typeface="Montserrat"/>
              </a:rPr>
              <a:t>ASC hosted gatherings &amp; facilitated discussions</a:t>
            </a:r>
            <a:endParaRPr lang="en-US">
              <a:solidFill>
                <a:srgbClr val="000000"/>
              </a:solidFill>
              <a:latin typeface="Arial"/>
              <a:cs typeface="Arial"/>
            </a:endParaRPr>
          </a:p>
          <a:p>
            <a:pPr>
              <a:defRPr/>
            </a:pPr>
            <a:r>
              <a:rPr lang="en-US" sz="1800" b="1">
                <a:solidFill>
                  <a:schemeClr val="tx1">
                    <a:lumMod val="75000"/>
                    <a:lumOff val="25000"/>
                  </a:schemeClr>
                </a:solidFill>
                <a:latin typeface="Montserrat"/>
              </a:rPr>
              <a:t>Individual conversations</a:t>
            </a:r>
            <a:endParaRPr lang="en-US">
              <a:solidFill>
                <a:srgbClr val="000000"/>
              </a:solidFill>
              <a:latin typeface="Arial"/>
              <a:cs typeface="Arial"/>
            </a:endParaRPr>
          </a:p>
          <a:p>
            <a:pPr fontAlgn="t">
              <a:defRPr/>
            </a:pPr>
            <a:r>
              <a:rPr lang="en-US" sz="1800" b="1">
                <a:solidFill>
                  <a:schemeClr val="tx1">
                    <a:lumMod val="75000"/>
                    <a:lumOff val="25000"/>
                  </a:schemeClr>
                </a:solidFill>
                <a:latin typeface="Montserrat"/>
              </a:rPr>
              <a:t>Virtual Block Parties</a:t>
            </a:r>
          </a:p>
          <a:p>
            <a:pPr>
              <a:defRPr/>
            </a:pPr>
            <a:endParaRPr lang="en-US" sz="1800">
              <a:solidFill>
                <a:schemeClr val="tx1">
                  <a:lumMod val="75000"/>
                  <a:lumOff val="25000"/>
                </a:schemeClr>
              </a:solidFill>
              <a:latin typeface="Montserrat"/>
            </a:endParaRPr>
          </a:p>
          <a:p>
            <a:pPr algn="l">
              <a:defRPr/>
            </a:pPr>
            <a:r>
              <a:rPr lang="en-US" sz="1800">
                <a:solidFill>
                  <a:srgbClr val="000000"/>
                </a:solidFill>
                <a:latin typeface="Segoe UI"/>
                <a:cs typeface="Segoe UI"/>
              </a:rPr>
              <a:t>Compelling applications for Culture Blocks funding are informed by the community feedback and make clear connections between the community feedback and the programming they plan to offer the community. </a:t>
            </a:r>
          </a:p>
          <a:p>
            <a:pPr algn="l">
              <a:defRPr/>
            </a:pPr>
            <a:endParaRPr lang="en-US" sz="1800">
              <a:solidFill>
                <a:srgbClr val="000000"/>
              </a:solidFill>
              <a:latin typeface="Segoe UI"/>
              <a:cs typeface="Segoe UI"/>
            </a:endParaRPr>
          </a:p>
          <a:p>
            <a:pPr algn="l">
              <a:defRPr/>
            </a:pPr>
            <a:r>
              <a:rPr lang="en-US" sz="1800">
                <a:solidFill>
                  <a:srgbClr val="000000"/>
                </a:solidFill>
                <a:latin typeface="Segoe UI"/>
                <a:cs typeface="Segoe UI"/>
              </a:rPr>
              <a:t>All applications must align with these themes located in the </a:t>
            </a:r>
            <a:r>
              <a:rPr lang="en-US" sz="1800">
                <a:solidFill>
                  <a:srgbClr val="0066FF"/>
                </a:solidFill>
                <a:latin typeface="Segoe UI"/>
                <a:cs typeface="Segoe UI"/>
                <a:hlinkClick r:id="rId4"/>
              </a:rPr>
              <a:t>Community Feedback Document</a:t>
            </a:r>
            <a:r>
              <a:rPr lang="en-US" sz="1800">
                <a:solidFill>
                  <a:srgbClr val="0066FF"/>
                </a:solidFill>
                <a:latin typeface="Segoe UI"/>
                <a:cs typeface="Segoe UI"/>
              </a:rPr>
              <a:t> </a:t>
            </a:r>
            <a:endParaRPr lang="en-US" sz="1800">
              <a:latin typeface="Segoe UI"/>
              <a:cs typeface="Segoe UI"/>
            </a:endParaRPr>
          </a:p>
          <a:p>
            <a:pPr algn="l">
              <a:defRPr/>
            </a:pPr>
            <a:endParaRPr lang="en-US" sz="1800">
              <a:solidFill>
                <a:srgbClr val="000000"/>
              </a:solidFill>
              <a:latin typeface="Segoe UI"/>
              <a:cs typeface="Segoe UI"/>
            </a:endParaRPr>
          </a:p>
          <a:p>
            <a:pPr algn="l">
              <a:defRPr/>
            </a:pPr>
            <a:endParaRPr lang="en-US" sz="1800">
              <a:solidFill>
                <a:srgbClr val="000000"/>
              </a:solidFill>
              <a:latin typeface="Segoe UI"/>
              <a:cs typeface="Segoe UI"/>
            </a:endParaRPr>
          </a:p>
          <a:p>
            <a:pPr algn="l">
              <a:defRPr/>
            </a:pPr>
            <a:endParaRPr lang="en-US" sz="1800">
              <a:latin typeface="Segoe UI"/>
              <a:cs typeface="Segoe UI"/>
            </a:endParaRPr>
          </a:p>
          <a:p>
            <a:pPr algn="l">
              <a:defRPr/>
            </a:pPr>
            <a:endParaRPr lang="en-US" sz="1800">
              <a:solidFill>
                <a:srgbClr val="404040"/>
              </a:solidFill>
              <a:latin typeface="Montserrat"/>
              <a:ea typeface="+mj-lt"/>
              <a:cs typeface="+mj-lt"/>
            </a:endParaRPr>
          </a:p>
          <a:p>
            <a:pPr algn="l">
              <a:defRPr/>
            </a:pPr>
            <a:endParaRPr lang="en-US" sz="1800">
              <a:solidFill>
                <a:srgbClr val="404040"/>
              </a:solidFill>
              <a:latin typeface="Montserrat"/>
              <a:cs typeface="Arial"/>
            </a:endParaRPr>
          </a:p>
          <a:p>
            <a:pPr algn="l">
              <a:defRPr/>
            </a:pPr>
            <a:endParaRPr lang="en-US" sz="2000">
              <a:solidFill>
                <a:srgbClr val="000000"/>
              </a:solidFill>
              <a:latin typeface="Montserrat"/>
              <a:cs typeface="Arial"/>
            </a:endParaRPr>
          </a:p>
          <a:p>
            <a:pPr>
              <a:defRPr/>
            </a:pPr>
            <a:endParaRPr lang="en-US" sz="2000">
              <a:solidFill>
                <a:srgbClr val="404040"/>
              </a:solidFill>
              <a:latin typeface="Montserrat"/>
              <a:cs typeface="Neutra Text Expert-Book"/>
            </a:endParaRPr>
          </a:p>
          <a:p>
            <a:pPr>
              <a:defRPr/>
            </a:pPr>
            <a:endParaRPr lang="en-US" sz="2000">
              <a:solidFill>
                <a:srgbClr val="404040"/>
              </a:solidFill>
              <a:latin typeface="Montserrat"/>
              <a:cs typeface="Neutra Text Expert-Book"/>
            </a:endParaRPr>
          </a:p>
          <a:p>
            <a:pPr marL="285750" indent="-285750" algn="l">
              <a:buFont typeface="Arial" panose="020B0604020202020204" pitchFamily="34" charset="0"/>
              <a:buChar char="•"/>
              <a:defRPr/>
            </a:pPr>
            <a:endParaRPr lang="en-US" sz="2000">
              <a:solidFill>
                <a:srgbClr val="4E4E4E"/>
              </a:solidFill>
              <a:latin typeface="Montserrat"/>
              <a:cs typeface="Neutra Text Expert-Book"/>
            </a:endParaRPr>
          </a:p>
          <a:p>
            <a:pPr algn="l">
              <a:defRPr/>
            </a:pPr>
            <a:endParaRPr lang="en-US" sz="2000" b="1">
              <a:solidFill>
                <a:srgbClr val="4E4E4E"/>
              </a:solidFill>
              <a:latin typeface="Montserrat"/>
              <a:cs typeface="Neutra Text Expert-Book"/>
            </a:endParaRPr>
          </a:p>
          <a:p>
            <a:pPr marL="285750" indent="-285750" algn="l">
              <a:buFont typeface="Arial" panose="020B0604020202020204" pitchFamily="34" charset="0"/>
              <a:buChar char="•"/>
              <a:defRPr/>
            </a:pPr>
            <a:endParaRPr lang="en-US" sz="2000">
              <a:solidFill>
                <a:srgbClr val="4E4E4E"/>
              </a:solidFill>
              <a:latin typeface="Montserrat"/>
              <a:cs typeface="Neutra Text Expert-Book"/>
            </a:endParaRPr>
          </a:p>
        </p:txBody>
      </p:sp>
    </p:spTree>
    <p:extLst>
      <p:ext uri="{BB962C8B-B14F-4D97-AF65-F5344CB8AC3E}">
        <p14:creationId xmlns:p14="http://schemas.microsoft.com/office/powerpoint/2010/main" val="364885396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8FDA-E097-8635-E44A-59AA58BAB2C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451054B3-EABC-799E-40D4-BA848FF64B65}"/>
              </a:ext>
            </a:extLst>
          </p:cNvPr>
          <p:cNvSpPr txBox="1">
            <a:spLocks/>
          </p:cNvSpPr>
          <p:nvPr/>
        </p:nvSpPr>
        <p:spPr>
          <a:xfrm>
            <a:off x="501852" y="1367477"/>
            <a:ext cx="8027534" cy="5041487"/>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Wingdings"/>
              <a:buChar char="ü"/>
              <a:defRPr/>
            </a:pPr>
            <a:endParaRPr lang="en-US" sz="1800">
              <a:solidFill>
                <a:srgbClr val="000000"/>
              </a:solidFill>
              <a:latin typeface="Montserrat"/>
              <a:ea typeface="+mj-lt"/>
              <a:cs typeface="+mj-lt"/>
            </a:endParaRPr>
          </a:p>
          <a:p>
            <a:pPr marL="285750" indent="-285750" algn="l">
              <a:buFont typeface="Wingdings"/>
              <a:buChar char="ü"/>
              <a:defRPr/>
            </a:pPr>
            <a:r>
              <a:rPr lang="en-US" sz="1800">
                <a:solidFill>
                  <a:srgbClr val="000000"/>
                </a:solidFill>
                <a:latin typeface="Montserrat"/>
                <a:ea typeface="+mj-lt"/>
                <a:cs typeface="+mj-lt"/>
              </a:rPr>
              <a:t>Individuals and non-profit organizations</a:t>
            </a:r>
            <a:endParaRPr lang="en-US">
              <a:solidFill>
                <a:srgbClr val="000000"/>
              </a:solidFill>
              <a:latin typeface="Calibri"/>
              <a:ea typeface="+mj-lt"/>
              <a:cs typeface="+mj-lt"/>
            </a:endParaRPr>
          </a:p>
          <a:p>
            <a:pPr marL="285750" indent="-285750" algn="l">
              <a:buFont typeface="Wingdings"/>
              <a:buChar char="ü"/>
              <a:defRPr/>
            </a:pPr>
            <a:endParaRPr lang="en-US" sz="1800">
              <a:solidFill>
                <a:srgbClr val="000000"/>
              </a:solidFill>
              <a:latin typeface="Montserrat"/>
              <a:ea typeface="+mj-lt"/>
              <a:cs typeface="+mj-lt"/>
            </a:endParaRPr>
          </a:p>
          <a:p>
            <a:pPr marL="285750" indent="-285750" algn="l">
              <a:buFont typeface="Wingdings"/>
              <a:buChar char="ü"/>
              <a:defRPr/>
            </a:pPr>
            <a:r>
              <a:rPr lang="en-US" sz="1800">
                <a:solidFill>
                  <a:srgbClr val="000000"/>
                </a:solidFill>
                <a:latin typeface="Montserrat"/>
                <a:ea typeface="+mj-lt"/>
                <a:cs typeface="+mj-lt"/>
              </a:rPr>
              <a:t>Arts, science, and history programming delivered directly to residents. </a:t>
            </a:r>
            <a:endParaRPr lang="en-US">
              <a:cs typeface="Calibri"/>
            </a:endParaRPr>
          </a:p>
          <a:p>
            <a:pPr marL="285750" indent="-285750" algn="l">
              <a:buFont typeface="Wingdings"/>
              <a:buChar char="ü"/>
              <a:defRPr/>
            </a:pPr>
            <a:endParaRPr lang="en-US" sz="1800">
              <a:solidFill>
                <a:srgbClr val="000000"/>
              </a:solidFill>
              <a:latin typeface="Montserrat"/>
              <a:ea typeface="+mj-lt"/>
              <a:cs typeface="+mj-lt"/>
            </a:endParaRPr>
          </a:p>
          <a:p>
            <a:pPr marL="285750" indent="-285750" algn="l">
              <a:buFont typeface="Wingdings"/>
              <a:buChar char="ü"/>
              <a:defRPr/>
            </a:pPr>
            <a:r>
              <a:rPr lang="en-US" sz="1800">
                <a:solidFill>
                  <a:srgbClr val="000000"/>
                </a:solidFill>
                <a:latin typeface="Montserrat"/>
                <a:ea typeface="+mj-lt"/>
                <a:cs typeface="+mj-lt"/>
              </a:rPr>
              <a:t>Primarily leveraging Rec Centers and Libraries, or other community spaces</a:t>
            </a:r>
          </a:p>
          <a:p>
            <a:pPr marL="285750" indent="-285750" algn="l">
              <a:buFont typeface="Wingdings"/>
              <a:buChar char="ü"/>
              <a:defRPr/>
            </a:pPr>
            <a:endParaRPr lang="en-US" sz="1800">
              <a:solidFill>
                <a:srgbClr val="000000"/>
              </a:solidFill>
              <a:latin typeface="Montserrat"/>
              <a:ea typeface="+mj-lt"/>
              <a:cs typeface="+mj-lt"/>
            </a:endParaRPr>
          </a:p>
          <a:p>
            <a:pPr marL="285750" indent="-285750" algn="l">
              <a:buFont typeface="Wingdings"/>
              <a:buChar char="ü"/>
              <a:defRPr/>
            </a:pPr>
            <a:r>
              <a:rPr lang="en-US" sz="1800">
                <a:solidFill>
                  <a:srgbClr val="000000"/>
                </a:solidFill>
                <a:latin typeface="Montserrat"/>
                <a:ea typeface="+mj-lt"/>
                <a:cs typeface="+mj-lt"/>
              </a:rPr>
              <a:t>ASC is paying artists and non-profit organizations directly to support this programming</a:t>
            </a:r>
            <a:endParaRPr lang="en-US" sz="1800">
              <a:solidFill>
                <a:srgbClr val="000000"/>
              </a:solidFill>
              <a:latin typeface="Montserrat"/>
              <a:cs typeface="Calibri"/>
            </a:endParaRPr>
          </a:p>
          <a:p>
            <a:pPr marL="285750" indent="-285750" algn="l">
              <a:buFont typeface="Wingdings"/>
              <a:buChar char="ü"/>
              <a:defRPr/>
            </a:pPr>
            <a:endParaRPr lang="en-US" sz="1800">
              <a:solidFill>
                <a:srgbClr val="000000"/>
              </a:solidFill>
              <a:latin typeface="Montserrat"/>
              <a:ea typeface="+mj-lt"/>
              <a:cs typeface="+mj-lt"/>
            </a:endParaRPr>
          </a:p>
          <a:p>
            <a:pPr marL="285750" indent="-285750" algn="l">
              <a:buFont typeface="Wingdings"/>
              <a:buChar char="ü"/>
              <a:defRPr/>
            </a:pPr>
            <a:r>
              <a:rPr lang="en-US" sz="1800">
                <a:solidFill>
                  <a:srgbClr val="000000"/>
                </a:solidFill>
                <a:latin typeface="Montserrat"/>
                <a:ea typeface="+mj-lt"/>
                <a:cs typeface="+mj-lt"/>
              </a:rPr>
              <a:t>Culture Blocks intends to fully fund the direct expenses related to the delivery of these programs. As such, Culture Blocks programs are provided to the community at no charge to the public</a:t>
            </a:r>
            <a:endParaRPr lang="en-US" sz="1800">
              <a:solidFill>
                <a:srgbClr val="000000"/>
              </a:solidFill>
              <a:latin typeface="Montserrat"/>
            </a:endParaRPr>
          </a:p>
          <a:p>
            <a:pPr marL="285750" indent="-285750" algn="l">
              <a:buFont typeface="Wingdings"/>
              <a:buChar char="ü"/>
              <a:defRPr/>
            </a:pPr>
            <a:endParaRPr lang="en-US" sz="1600">
              <a:solidFill>
                <a:srgbClr val="000000"/>
              </a:solidFill>
              <a:latin typeface="Montserrat"/>
              <a:ea typeface="+mj-lt"/>
              <a:cs typeface="+mj-lt"/>
            </a:endParaRPr>
          </a:p>
          <a:p>
            <a:pPr marL="285750" indent="-285750" algn="l">
              <a:buFont typeface="Wingdings"/>
              <a:buChar char="ü"/>
              <a:defRPr/>
            </a:pPr>
            <a:endParaRPr lang="en-US" sz="1600">
              <a:solidFill>
                <a:srgbClr val="000000"/>
              </a:solidFill>
              <a:latin typeface="Montserrat"/>
              <a:cs typeface="Calibri"/>
            </a:endParaRPr>
          </a:p>
          <a:p>
            <a:pPr algn="l">
              <a:defRPr/>
            </a:pPr>
            <a:endParaRPr lang="en-US" sz="1600">
              <a:solidFill>
                <a:srgbClr val="000000"/>
              </a:solidFill>
              <a:latin typeface="Montserrat"/>
              <a:ea typeface="+mj-lt"/>
              <a:cs typeface="+mj-lt"/>
            </a:endParaRPr>
          </a:p>
          <a:p>
            <a:pPr algn="l">
              <a:defRPr/>
            </a:pPr>
            <a:endParaRPr lang="en-US" sz="1600">
              <a:solidFill>
                <a:srgbClr val="000000"/>
              </a:solidFill>
              <a:latin typeface="Montserrat"/>
              <a:ea typeface="Calibri"/>
              <a:cs typeface="Calibri"/>
            </a:endParaRPr>
          </a:p>
          <a:p>
            <a:pPr algn="l">
              <a:defRPr/>
            </a:pPr>
            <a:endParaRPr lang="en-US" sz="1600">
              <a:solidFill>
                <a:srgbClr val="000000"/>
              </a:solidFill>
              <a:latin typeface="Montserrat"/>
              <a:cs typeface="Calibri"/>
            </a:endParaRPr>
          </a:p>
        </p:txBody>
      </p:sp>
      <p:pic>
        <p:nvPicPr>
          <p:cNvPr id="3" name="Picture 5">
            <a:extLst>
              <a:ext uri="{FF2B5EF4-FFF2-40B4-BE49-F238E27FC236}">
                <a16:creationId xmlns:a16="http://schemas.microsoft.com/office/drawing/2014/main" id="{8A25B106-91A3-1246-7201-CF2E8F9E2652}"/>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81" y="282832"/>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24BAF43C-8F6B-9534-3FB5-E1F2595062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5031" y="5714203"/>
            <a:ext cx="2035627" cy="97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4BA1AD3-C060-D105-9469-FE295C5AFC43}"/>
              </a:ext>
            </a:extLst>
          </p:cNvPr>
          <p:cNvSpPr txBox="1"/>
          <p:nvPr/>
        </p:nvSpPr>
        <p:spPr>
          <a:xfrm>
            <a:off x="186431" y="895015"/>
            <a:ext cx="8758988"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Neutra Text"/>
              </a:rPr>
              <a:t>HOW DOES CULTURE BLOCKS FUNDING CALL WORK? </a:t>
            </a:r>
          </a:p>
        </p:txBody>
      </p:sp>
    </p:spTree>
    <p:extLst>
      <p:ext uri="{BB962C8B-B14F-4D97-AF65-F5344CB8AC3E}">
        <p14:creationId xmlns:p14="http://schemas.microsoft.com/office/powerpoint/2010/main" val="82755274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7FBA-D452-532F-9704-5330BF4692C1}"/>
            </a:ext>
          </a:extLst>
        </p:cNvPr>
        <p:cNvGrpSpPr/>
        <p:nvPr/>
      </p:nvGrpSpPr>
      <p:grpSpPr>
        <a:xfrm>
          <a:off x="0" y="0"/>
          <a:ext cx="0" cy="0"/>
          <a:chOff x="0" y="0"/>
          <a:chExt cx="0" cy="0"/>
        </a:xfrm>
      </p:grpSpPr>
      <p:pic>
        <p:nvPicPr>
          <p:cNvPr id="3" name="Picture 5">
            <a:extLst>
              <a:ext uri="{FF2B5EF4-FFF2-40B4-BE49-F238E27FC236}">
                <a16:creationId xmlns:a16="http://schemas.microsoft.com/office/drawing/2014/main" id="{A204B2F7-73E5-BD2C-E8D8-16B62DF16697}"/>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81" y="435961"/>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DFC8D427-1423-713D-8398-19469F4698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12746" y="5061060"/>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9E835D8-8A74-983E-1408-FE36B307F54E}"/>
              </a:ext>
            </a:extLst>
          </p:cNvPr>
          <p:cNvSpPr txBox="1"/>
          <p:nvPr/>
        </p:nvSpPr>
        <p:spPr>
          <a:xfrm>
            <a:off x="732283" y="1783335"/>
            <a:ext cx="7799426"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a:buChar char="•"/>
            </a:pPr>
            <a:r>
              <a:rPr lang="en-US">
                <a:latin typeface="Montserrat"/>
                <a:cs typeface="Arial"/>
              </a:rPr>
              <a:t>Please note: Culture Blocks funding is not designed to help an artist or organization with start-up funding or capacity-building support.  ASC offers other funding opportunities, such as Artist Support Grants, Cultural Vision Grants, and Cultural Organization Support Grants to support these efforts.  ​</a:t>
            </a:r>
          </a:p>
        </p:txBody>
      </p:sp>
      <p:sp>
        <p:nvSpPr>
          <p:cNvPr id="5" name="TextBox 4">
            <a:extLst>
              <a:ext uri="{FF2B5EF4-FFF2-40B4-BE49-F238E27FC236}">
                <a16:creationId xmlns:a16="http://schemas.microsoft.com/office/drawing/2014/main" id="{EEE8E8A9-3732-13F6-A9B7-4A8B7A7B86B5}"/>
              </a:ext>
            </a:extLst>
          </p:cNvPr>
          <p:cNvSpPr txBox="1"/>
          <p:nvPr/>
        </p:nvSpPr>
        <p:spPr>
          <a:xfrm>
            <a:off x="251745" y="1104021"/>
            <a:ext cx="8758988"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Neutra Text"/>
              </a:rPr>
              <a:t>OTHER FUNDING OPPORTUNITIES</a:t>
            </a:r>
            <a:endParaRPr lang="en-US"/>
          </a:p>
        </p:txBody>
      </p:sp>
      <p:sp>
        <p:nvSpPr>
          <p:cNvPr id="6" name="TextBox 5">
            <a:extLst>
              <a:ext uri="{FF2B5EF4-FFF2-40B4-BE49-F238E27FC236}">
                <a16:creationId xmlns:a16="http://schemas.microsoft.com/office/drawing/2014/main" id="{381BA853-9DF4-9D10-F948-E9B0A19D994E}"/>
              </a:ext>
            </a:extLst>
          </p:cNvPr>
          <p:cNvSpPr txBox="1"/>
          <p:nvPr/>
        </p:nvSpPr>
        <p:spPr>
          <a:xfrm>
            <a:off x="186430" y="3781906"/>
            <a:ext cx="8758988"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Neutra Text"/>
              </a:rPr>
              <a:t>RETURNING PROVIDERS</a:t>
            </a:r>
          </a:p>
        </p:txBody>
      </p:sp>
      <p:sp>
        <p:nvSpPr>
          <p:cNvPr id="7" name="TextBox 6">
            <a:extLst>
              <a:ext uri="{FF2B5EF4-FFF2-40B4-BE49-F238E27FC236}">
                <a16:creationId xmlns:a16="http://schemas.microsoft.com/office/drawing/2014/main" id="{065774AB-A2B9-CD0E-BEA7-DDF0BC164F3E}"/>
              </a:ext>
            </a:extLst>
          </p:cNvPr>
          <p:cNvSpPr txBox="1"/>
          <p:nvPr/>
        </p:nvSpPr>
        <p:spPr>
          <a:xfrm>
            <a:off x="732282" y="4317529"/>
            <a:ext cx="7799426"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a:buChar char="•"/>
            </a:pPr>
            <a:r>
              <a:rPr lang="en-US">
                <a:latin typeface="Montserrat"/>
                <a:cs typeface="Arial"/>
              </a:rPr>
              <a:t>Returning Culture Blocks providers should note that receiving support in the past is not a guarantee of future support. It is necessary on the applicant to provide sufficient context and detail for the review panel to agree to support a new application.  </a:t>
            </a:r>
            <a:endParaRPr lang="en-US"/>
          </a:p>
        </p:txBody>
      </p:sp>
    </p:spTree>
    <p:extLst>
      <p:ext uri="{BB962C8B-B14F-4D97-AF65-F5344CB8AC3E}">
        <p14:creationId xmlns:p14="http://schemas.microsoft.com/office/powerpoint/2010/main" val="165791177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E7FC65-BED9-4729-BF1F-532E99FA30B2}"/>
              </a:ext>
            </a:extLst>
          </p:cNvPr>
          <p:cNvSpPr txBox="1">
            <a:spLocks/>
          </p:cNvSpPr>
          <p:nvPr/>
        </p:nvSpPr>
        <p:spPr bwMode="auto">
          <a:xfrm>
            <a:off x="822960" y="3795403"/>
            <a:ext cx="7575005" cy="2020040"/>
          </a:xfrm>
          <a:prstGeom prst="rect">
            <a:avLst/>
          </a:prstGeom>
          <a:noFill/>
          <a:ln>
            <a:noFill/>
          </a:ln>
        </p:spPr>
        <p:txBody>
          <a:bodyPr lIns="91440" tIns="45720" rIns="91440" bIns="45720"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74320">
              <a:spcBef>
                <a:spcPts val="0"/>
              </a:spcBef>
              <a:spcAft>
                <a:spcPts val="0"/>
              </a:spcAft>
              <a:defRPr/>
            </a:pPr>
            <a:r>
              <a:rPr lang="en-US" sz="3200" b="1">
                <a:solidFill>
                  <a:srgbClr val="C00000"/>
                </a:solidFill>
                <a:latin typeface="Montserrat"/>
              </a:rPr>
              <a:t>GUIDELINES</a:t>
            </a:r>
            <a:br>
              <a:rPr lang="en-US" sz="3200" b="1">
                <a:solidFill>
                  <a:srgbClr val="C00000"/>
                </a:solidFill>
                <a:latin typeface="Montserrat"/>
              </a:rPr>
            </a:br>
            <a:r>
              <a:rPr lang="en-US" sz="3200" b="1">
                <a:solidFill>
                  <a:srgbClr val="C00000"/>
                </a:solidFill>
                <a:latin typeface="Montserrat"/>
              </a:rPr>
              <a:t>APPLICATION INSTRUCTIONS</a:t>
            </a:r>
            <a:endParaRPr lang="en-US">
              <a:cs typeface="Arial"/>
            </a:endParaRPr>
          </a:p>
        </p:txBody>
      </p:sp>
      <p:pic>
        <p:nvPicPr>
          <p:cNvPr id="3" name="Picture 5" descr="A screenshot of a cell phone&#10;&#10;Description automatically generated">
            <a:extLst>
              <a:ext uri="{FF2B5EF4-FFF2-40B4-BE49-F238E27FC236}">
                <a16:creationId xmlns:a16="http://schemas.microsoft.com/office/drawing/2014/main" id="{44A7D743-72A1-4FA0-CC63-937F9809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622" y="1159397"/>
            <a:ext cx="6160756" cy="22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117192"/>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E676FA-363A-499B-90BD-C82E29568BE8}"/>
              </a:ext>
            </a:extLst>
          </p:cNvPr>
          <p:cNvSpPr txBox="1">
            <a:spLocks/>
          </p:cNvSpPr>
          <p:nvPr/>
        </p:nvSpPr>
        <p:spPr bwMode="auto">
          <a:xfrm>
            <a:off x="182109" y="812516"/>
            <a:ext cx="7587980" cy="798368"/>
          </a:xfrm>
          <a:prstGeom prst="rect">
            <a:avLst/>
          </a:prstGeom>
          <a:noFill/>
          <a:ln>
            <a:noFill/>
          </a:ln>
        </p:spPr>
        <p:txBody>
          <a:bodyPr lIns="91440" tIns="45720" rIns="91440" bIns="45720"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a:solidFill>
                  <a:srgbClr val="C00000"/>
                </a:solidFill>
                <a:latin typeface="Montserrat"/>
              </a:rPr>
              <a:t>TIMELINE</a:t>
            </a:r>
            <a:endParaRPr lang="en-US" sz="2400">
              <a:solidFill>
                <a:srgbClr val="C00000"/>
              </a:solidFill>
              <a:latin typeface="Montserrat"/>
            </a:endParaRPr>
          </a:p>
          <a:p>
            <a:pPr>
              <a:defRPr/>
            </a:pPr>
            <a:r>
              <a:rPr lang="en-US" sz="2400" b="1">
                <a:solidFill>
                  <a:srgbClr val="C00000"/>
                </a:solidFill>
                <a:latin typeface="Montserrat"/>
              </a:rPr>
              <a:t>APPROVAL OR DECLINATION NOTIFICATION </a:t>
            </a:r>
            <a:endParaRPr lang="en-US" sz="2400">
              <a:solidFill>
                <a:srgbClr val="C00000"/>
              </a:solidFill>
              <a:latin typeface="Montserrat"/>
            </a:endParaRPr>
          </a:p>
        </p:txBody>
      </p:sp>
      <p:sp>
        <p:nvSpPr>
          <p:cNvPr id="13" name="Title 1">
            <a:extLst>
              <a:ext uri="{FF2B5EF4-FFF2-40B4-BE49-F238E27FC236}">
                <a16:creationId xmlns:a16="http://schemas.microsoft.com/office/drawing/2014/main" id="{E99EBAB4-17A7-45C7-B9FF-666D3EC202E8}"/>
              </a:ext>
            </a:extLst>
          </p:cNvPr>
          <p:cNvSpPr txBox="1">
            <a:spLocks/>
          </p:cNvSpPr>
          <p:nvPr/>
        </p:nvSpPr>
        <p:spPr>
          <a:xfrm>
            <a:off x="566076" y="1712419"/>
            <a:ext cx="6613525" cy="4917225"/>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buFont typeface="Arial"/>
              <a:buChar char="•"/>
              <a:defRPr/>
            </a:pPr>
            <a:r>
              <a:rPr lang="en-US" sz="1800" b="1">
                <a:latin typeface="Montserrat"/>
                <a:ea typeface="+mj-lt"/>
                <a:cs typeface="+mj-lt"/>
              </a:rPr>
              <a:t>Deadline: </a:t>
            </a:r>
            <a:r>
              <a:rPr lang="en-US" sz="1800">
                <a:latin typeface="Montserrat"/>
                <a:ea typeface="+mj-lt"/>
                <a:cs typeface="+mj-lt"/>
              </a:rPr>
              <a:t>February 19, 2024, at NOON EST.    </a:t>
            </a:r>
            <a:endParaRPr lang="en-US" sz="1800">
              <a:latin typeface="Montserrat"/>
            </a:endParaRPr>
          </a:p>
          <a:p>
            <a:pPr algn="l">
              <a:defRPr/>
            </a:pPr>
            <a:r>
              <a:rPr lang="en-US" sz="1800">
                <a:latin typeface="Montserrat"/>
                <a:ea typeface="+mj-lt"/>
                <a:cs typeface="+mj-lt"/>
              </a:rPr>
              <a:t>     Late applications will not be accepted. </a:t>
            </a:r>
          </a:p>
          <a:p>
            <a:pPr marL="285750" indent="-285750" algn="l">
              <a:buFont typeface="Arial"/>
              <a:buChar char="•"/>
              <a:defRPr/>
            </a:pPr>
            <a:endParaRPr lang="en-US" sz="1800">
              <a:latin typeface="Montserrat"/>
              <a:ea typeface="+mj-lt"/>
              <a:cs typeface="+mj-lt"/>
            </a:endParaRPr>
          </a:p>
          <a:p>
            <a:pPr marL="285750" indent="-285750" algn="l">
              <a:buFont typeface="Arial"/>
              <a:buChar char="•"/>
              <a:defRPr/>
            </a:pPr>
            <a:r>
              <a:rPr lang="en-US" sz="1800" b="1">
                <a:latin typeface="Montserrat"/>
                <a:ea typeface="+mj-lt"/>
                <a:cs typeface="+mj-lt"/>
              </a:rPr>
              <a:t>Fee:</a:t>
            </a:r>
            <a:r>
              <a:rPr lang="en-US" sz="1800">
                <a:latin typeface="Montserrat"/>
                <a:ea typeface="+mj-lt"/>
                <a:cs typeface="+mj-lt"/>
              </a:rPr>
              <a:t> Free   </a:t>
            </a:r>
          </a:p>
          <a:p>
            <a:pPr marL="285750" indent="-285750" algn="l">
              <a:buFont typeface="Arial"/>
              <a:buChar char="•"/>
              <a:defRPr/>
            </a:pPr>
            <a:endParaRPr lang="en-US" sz="1800">
              <a:latin typeface="Montserrat"/>
              <a:ea typeface="+mj-lt"/>
              <a:cs typeface="+mj-lt"/>
            </a:endParaRPr>
          </a:p>
          <a:p>
            <a:pPr marL="285750" indent="-285750" algn="l">
              <a:buFont typeface="Arial"/>
              <a:buChar char="•"/>
              <a:defRPr/>
            </a:pPr>
            <a:r>
              <a:rPr lang="en-US" sz="1800" b="1">
                <a:latin typeface="Montserrat"/>
                <a:ea typeface="+mj-lt"/>
                <a:cs typeface="+mj-lt"/>
              </a:rPr>
              <a:t>Programming must take place:</a:t>
            </a:r>
            <a:r>
              <a:rPr lang="en-US" sz="1800">
                <a:latin typeface="Montserrat"/>
                <a:ea typeface="+mj-lt"/>
                <a:cs typeface="+mj-lt"/>
              </a:rPr>
              <a:t> Between July 1, 2024 – September 30, 2024.    </a:t>
            </a:r>
            <a:endParaRPr lang="en-US" sz="1800">
              <a:latin typeface="Montserrat"/>
            </a:endParaRPr>
          </a:p>
          <a:p>
            <a:pPr marL="285750" indent="-285750" algn="l">
              <a:buFont typeface="Arial"/>
              <a:buChar char="•"/>
              <a:defRPr/>
            </a:pPr>
            <a:endParaRPr lang="en-US" sz="1800">
              <a:latin typeface="Montserrat"/>
              <a:ea typeface="+mj-lt"/>
              <a:cs typeface="+mj-lt"/>
            </a:endParaRPr>
          </a:p>
          <a:p>
            <a:pPr marL="285750" indent="-285750" algn="l">
              <a:buFont typeface="Arial"/>
              <a:buChar char="•"/>
              <a:defRPr/>
            </a:pPr>
            <a:r>
              <a:rPr lang="en-US" sz="1800">
                <a:latin typeface="Montserrat"/>
                <a:ea typeface="+mj-lt"/>
                <a:cs typeface="+mj-lt"/>
              </a:rPr>
              <a:t>Applicants will be notified of approval or declination on or around March 28, 2024. </a:t>
            </a:r>
            <a:endParaRPr lang="en-US" sz="1800">
              <a:latin typeface="Montserrat"/>
            </a:endParaRPr>
          </a:p>
          <a:p>
            <a:pPr marL="285750" indent="-285750" algn="l">
              <a:buFont typeface="Arial"/>
              <a:buChar char="•"/>
              <a:defRPr/>
            </a:pPr>
            <a:endParaRPr lang="en-US" sz="1800">
              <a:latin typeface="Montserrat"/>
              <a:ea typeface="+mj-lt"/>
              <a:cs typeface="+mj-lt"/>
            </a:endParaRPr>
          </a:p>
          <a:p>
            <a:pPr marL="342900" indent="-342900" algn="l">
              <a:buFont typeface="Arial,Sans-Serif"/>
              <a:buChar char="•"/>
              <a:defRPr/>
            </a:pPr>
            <a:r>
              <a:rPr lang="en-US" sz="1800">
                <a:latin typeface="Montserrat"/>
                <a:ea typeface="+mj-lt"/>
                <a:cs typeface="+mj-lt"/>
              </a:rPr>
              <a:t>Begin an application by visiting </a:t>
            </a:r>
            <a:r>
              <a:rPr lang="en-US" sz="1800">
                <a:latin typeface="Montserrat"/>
                <a:ea typeface="+mj-lt"/>
                <a:cs typeface="+mj-lt"/>
                <a:hlinkClick r:id="rId3"/>
              </a:rPr>
              <a:t>https://artsandscience.org/culture-blocks-creative-individuals/</a:t>
            </a:r>
            <a:r>
              <a:rPr lang="en-US" sz="1800">
                <a:latin typeface="Montserrat"/>
                <a:ea typeface="+mj-lt"/>
                <a:cs typeface="+mj-lt"/>
              </a:rPr>
              <a:t> </a:t>
            </a:r>
          </a:p>
          <a:p>
            <a:pPr algn="l">
              <a:defRPr/>
            </a:pPr>
            <a:endParaRPr lang="en-US" sz="1600" b="1">
              <a:latin typeface="Montserrat"/>
              <a:ea typeface="+mj-lt"/>
              <a:cs typeface="+mj-lt"/>
            </a:endParaRPr>
          </a:p>
          <a:p>
            <a:pPr algn="l">
              <a:defRPr/>
            </a:pPr>
            <a:r>
              <a:rPr lang="en-US" sz="1600" b="1">
                <a:latin typeface="Montserrat"/>
                <a:ea typeface="+mj-lt"/>
                <a:cs typeface="+mj-lt"/>
              </a:rPr>
              <a:t>*** An additional call for funding will open in the Summer of 2024 to support experiences presented between October 1, 2024, to December 31, 2024. ***</a:t>
            </a:r>
            <a:r>
              <a:rPr lang="en-US" sz="1600">
                <a:latin typeface="Montserrat"/>
                <a:ea typeface="+mj-lt"/>
                <a:cs typeface="+mj-lt"/>
              </a:rPr>
              <a:t>    </a:t>
            </a:r>
            <a:endParaRPr lang="en-US" sz="1600">
              <a:latin typeface="Montserrat"/>
            </a:endParaRPr>
          </a:p>
          <a:p>
            <a:pPr algn="l">
              <a:defRPr/>
            </a:pPr>
            <a:endParaRPr lang="en-US" sz="1800">
              <a:solidFill>
                <a:srgbClr val="000000"/>
              </a:solidFill>
              <a:latin typeface="Montserrat"/>
              <a:cs typeface="Arial"/>
            </a:endParaRPr>
          </a:p>
          <a:p>
            <a:pPr algn="l">
              <a:defRPr/>
            </a:pPr>
            <a:endParaRPr lang="en-US" sz="1800">
              <a:solidFill>
                <a:srgbClr val="000000"/>
              </a:solidFill>
              <a:latin typeface="Montserrat"/>
              <a:cs typeface="Arial"/>
            </a:endParaRPr>
          </a:p>
          <a:p>
            <a:pPr algn="l">
              <a:defRPr/>
            </a:pPr>
            <a:endParaRPr lang="en-US" sz="1800" b="1">
              <a:solidFill>
                <a:schemeClr val="tx1">
                  <a:lumMod val="75000"/>
                  <a:lumOff val="25000"/>
                </a:schemeClr>
              </a:solidFill>
              <a:latin typeface="Montserrat"/>
              <a:cs typeface="Arial"/>
            </a:endParaRPr>
          </a:p>
        </p:txBody>
      </p:sp>
      <p:pic>
        <p:nvPicPr>
          <p:cNvPr id="62468" name="Picture 2">
            <a:extLst>
              <a:ext uri="{FF2B5EF4-FFF2-40B4-BE49-F238E27FC236}">
                <a16:creationId xmlns:a16="http://schemas.microsoft.com/office/drawing/2014/main" id="{A43DEB2F-A87F-4F44-B97F-756FD4337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9671" y="154929"/>
            <a:ext cx="6810375"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99EF6957-E39E-2F65-04F9-958A230DD004}"/>
              </a:ext>
            </a:extLst>
          </p:cNvPr>
          <p:cNvPicPr>
            <a:picLocks noChangeAspect="1"/>
          </p:cNvPicPr>
          <p:nvPr/>
        </p:nvPicPr>
        <p:blipFill>
          <a:blip r:embed="rId5">
            <a:extLst>
              <a:ext uri="{28A0092B-C50C-407E-A947-70E740481C1C}">
                <a14:useLocalDpi xmlns:a14="http://schemas.microsoft.com/office/drawing/2010/main" val="0"/>
              </a:ext>
            </a:extLst>
          </a:blip>
          <a:srcRect t="25214" b="59483"/>
          <a:stretch>
            <a:fillRect/>
          </a:stretch>
        </p:blipFill>
        <p:spPr bwMode="auto">
          <a:xfrm>
            <a:off x="1761558" y="227661"/>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6844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84" y="266288"/>
            <a:ext cx="7210812" cy="814127"/>
          </a:xfrm>
        </p:spPr>
        <p:txBody>
          <a:bodyPr>
            <a:normAutofit/>
          </a:bodyPr>
          <a:lstStyle/>
          <a:p>
            <a:pPr algn="l"/>
            <a:r>
              <a:rPr lang="en-US" sz="4000" b="1">
                <a:solidFill>
                  <a:srgbClr val="C00000"/>
                </a:solidFill>
                <a:latin typeface="Montserrat" panose="00000500000000000000" pitchFamily="2" charset="0"/>
                <a:cs typeface="Neutra Text Expert-Book"/>
              </a:rPr>
              <a:t>About ASC</a:t>
            </a:r>
          </a:p>
        </p:txBody>
      </p:sp>
      <p:sp>
        <p:nvSpPr>
          <p:cNvPr id="10" name="Title 1"/>
          <p:cNvSpPr txBox="1">
            <a:spLocks/>
          </p:cNvSpPr>
          <p:nvPr/>
        </p:nvSpPr>
        <p:spPr>
          <a:xfrm>
            <a:off x="643884" y="1206694"/>
            <a:ext cx="6828975" cy="514965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a:solidFill>
                  <a:srgbClr val="4E4E4E"/>
                </a:solidFill>
                <a:latin typeface="Montserrat" panose="00000500000000000000" pitchFamily="2" charset="0"/>
                <a:cs typeface="Neutra Text Expert-Book"/>
              </a:rPr>
              <a:t>Since 1975,</a:t>
            </a:r>
            <a:r>
              <a:rPr lang="en-US" sz="2000" b="1">
                <a:solidFill>
                  <a:srgbClr val="4E4E4E"/>
                </a:solidFill>
                <a:latin typeface="Montserrat" panose="00000500000000000000" pitchFamily="2" charset="0"/>
                <a:cs typeface="Neutra Text Expert-Book"/>
              </a:rPr>
              <a:t> </a:t>
            </a:r>
            <a:r>
              <a:rPr lang="en-US" sz="2000">
                <a:solidFill>
                  <a:srgbClr val="4E4E4E"/>
                </a:solidFill>
                <a:latin typeface="Montserrat" panose="00000500000000000000" pitchFamily="2" charset="0"/>
                <a:cs typeface="Neutra Text Expert-Book"/>
              </a:rPr>
              <a:t>a </a:t>
            </a:r>
            <a:r>
              <a:rPr lang="en-US" sz="2000" b="1">
                <a:solidFill>
                  <a:srgbClr val="4E4E4E"/>
                </a:solidFill>
                <a:latin typeface="Montserrat" panose="00000500000000000000" pitchFamily="2" charset="0"/>
                <a:cs typeface="Neutra Text Expert-Book"/>
              </a:rPr>
              <a:t>Public-Private Partnership</a:t>
            </a:r>
          </a:p>
          <a:p>
            <a:pPr marL="342891" indent="-342891" algn="l">
              <a:buFont typeface="Arial" panose="020B0604020202020204" pitchFamily="34" charset="0"/>
              <a:buChar char="•"/>
            </a:pPr>
            <a:r>
              <a:rPr lang="en-US" sz="2000">
                <a:solidFill>
                  <a:srgbClr val="4E4E4E"/>
                </a:solidFill>
                <a:latin typeface="Montserrat" panose="00000500000000000000" pitchFamily="2" charset="0"/>
                <a:cs typeface="Neutra Text Expert-Book"/>
              </a:rPr>
              <a:t>North Carolina Arts Council</a:t>
            </a:r>
          </a:p>
          <a:p>
            <a:pPr marL="342891" indent="-342891" algn="l">
              <a:buFont typeface="Arial" panose="020B0604020202020204" pitchFamily="34" charset="0"/>
              <a:buChar char="•"/>
            </a:pPr>
            <a:r>
              <a:rPr lang="en-US" sz="2000">
                <a:solidFill>
                  <a:srgbClr val="4E4E4E"/>
                </a:solidFill>
                <a:latin typeface="Montserrat" panose="00000500000000000000" pitchFamily="2" charset="0"/>
                <a:cs typeface="Neutra Text Expert-Book"/>
              </a:rPr>
              <a:t>City of Charlotte</a:t>
            </a:r>
          </a:p>
          <a:p>
            <a:pPr marL="342891" indent="-342891" algn="l">
              <a:buFont typeface="Arial" panose="020B0604020202020204" pitchFamily="34" charset="0"/>
              <a:buChar char="•"/>
            </a:pPr>
            <a:r>
              <a:rPr lang="en-US" sz="2000">
                <a:solidFill>
                  <a:srgbClr val="4E4E4E"/>
                </a:solidFill>
                <a:latin typeface="Montserrat" panose="00000500000000000000" pitchFamily="2" charset="0"/>
                <a:cs typeface="Neutra Text Expert-Book"/>
              </a:rPr>
              <a:t>Mecklenburg County</a:t>
            </a:r>
          </a:p>
          <a:p>
            <a:pPr marL="342891" indent="-342891" algn="l">
              <a:buFont typeface="Arial" panose="020B0604020202020204" pitchFamily="34" charset="0"/>
              <a:buChar char="•"/>
            </a:pPr>
            <a:r>
              <a:rPr lang="en-US" sz="2000">
                <a:solidFill>
                  <a:srgbClr val="4E4E4E"/>
                </a:solidFill>
                <a:latin typeface="Montserrat" panose="00000500000000000000" pitchFamily="2" charset="0"/>
                <a:cs typeface="Neutra Text Expert-Book"/>
              </a:rPr>
              <a:t>Towns</a:t>
            </a:r>
          </a:p>
          <a:p>
            <a:pPr marL="342891" indent="-342891" algn="l">
              <a:buFont typeface="Arial" panose="020B0604020202020204" pitchFamily="34" charset="0"/>
              <a:buChar char="•"/>
            </a:pPr>
            <a:r>
              <a:rPr lang="en-US" sz="2000">
                <a:solidFill>
                  <a:srgbClr val="4E4E4E"/>
                </a:solidFill>
                <a:latin typeface="Montserrat" panose="00000500000000000000" pitchFamily="2" charset="0"/>
                <a:cs typeface="Neutra Text Expert-Book"/>
              </a:rPr>
              <a:t>Private Donors – Corporate, Foundation &amp; Individuals</a:t>
            </a:r>
          </a:p>
          <a:p>
            <a:pPr algn="l"/>
            <a:endParaRPr lang="en-US" sz="2000" b="1">
              <a:solidFill>
                <a:srgbClr val="4E4E4E"/>
              </a:solidFill>
              <a:latin typeface="Montserrat" panose="00000500000000000000" pitchFamily="2" charset="0"/>
              <a:cs typeface="Neutra Text Expert-Book"/>
            </a:endParaRPr>
          </a:p>
          <a:p>
            <a:pPr algn="l"/>
            <a:r>
              <a:rPr lang="en-US" sz="2000" b="1">
                <a:solidFill>
                  <a:srgbClr val="4E4E4E"/>
                </a:solidFill>
                <a:latin typeface="Montserrat" panose="00000500000000000000" pitchFamily="2" charset="0"/>
                <a:cs typeface="Neutra Text Expert-Book"/>
              </a:rPr>
              <a:t>Fund – </a:t>
            </a:r>
            <a:r>
              <a:rPr lang="en-US" sz="2000">
                <a:solidFill>
                  <a:srgbClr val="4E4E4E"/>
                </a:solidFill>
                <a:latin typeface="Montserrat" panose="00000500000000000000" pitchFamily="2" charset="0"/>
                <a:cs typeface="Neutra Text Expert-Book"/>
              </a:rPr>
              <a:t>Arts, Science, History organizations, Non-profit organizations and Creative Individuals</a:t>
            </a:r>
          </a:p>
          <a:p>
            <a:pPr algn="l"/>
            <a:endParaRPr lang="en-US" sz="2000" b="1">
              <a:solidFill>
                <a:srgbClr val="4E4E4E"/>
              </a:solidFill>
              <a:latin typeface="Montserrat" panose="00000500000000000000" pitchFamily="2" charset="0"/>
              <a:cs typeface="Neutra Text Expert-Book"/>
            </a:endParaRPr>
          </a:p>
          <a:p>
            <a:pPr algn="l"/>
            <a:r>
              <a:rPr lang="en-US" sz="2000" b="1">
                <a:solidFill>
                  <a:srgbClr val="4E4E4E"/>
                </a:solidFill>
                <a:latin typeface="Montserrat" panose="00000500000000000000" pitchFamily="2" charset="0"/>
                <a:cs typeface="Neutra Text Expert-Book"/>
              </a:rPr>
              <a:t>Mission: </a:t>
            </a:r>
            <a:r>
              <a:rPr lang="en-US" sz="2000">
                <a:solidFill>
                  <a:srgbClr val="4E4E4E"/>
                </a:solidFill>
                <a:latin typeface="Montserrat" panose="00000500000000000000" pitchFamily="2" charset="0"/>
                <a:cs typeface="Neutra Text Expert-Book"/>
              </a:rPr>
              <a:t>Investing in people, programs and ideas that move us to a more equitable, sustainable and innovative creative ecosystem.</a:t>
            </a:r>
          </a:p>
          <a:p>
            <a:pPr algn="l"/>
            <a:endParaRPr lang="en-US" sz="2000">
              <a:solidFill>
                <a:srgbClr val="4E4E4E"/>
              </a:solidFill>
              <a:latin typeface="Montserrat" panose="00000500000000000000" pitchFamily="2" charset="0"/>
              <a:cs typeface="Neutra Text Expert-Book"/>
            </a:endParaRPr>
          </a:p>
          <a:p>
            <a:pPr algn="l"/>
            <a:r>
              <a:rPr lang="en-US" sz="2000" b="1">
                <a:solidFill>
                  <a:srgbClr val="4E4E4E"/>
                </a:solidFill>
                <a:latin typeface="Montserrat" panose="00000500000000000000" pitchFamily="2" charset="0"/>
                <a:cs typeface="Neutra Text Expert-Book"/>
              </a:rPr>
              <a:t>Vision: </a:t>
            </a:r>
            <a:r>
              <a:rPr lang="en-US" sz="2000">
                <a:solidFill>
                  <a:srgbClr val="4E4E4E"/>
                </a:solidFill>
                <a:latin typeface="Montserrat" panose="00000500000000000000" pitchFamily="2" charset="0"/>
                <a:cs typeface="Neutra Text Expert-Book"/>
              </a:rPr>
              <a:t>An equitable, connected community where creativity is central, celebrated and supported.</a:t>
            </a:r>
          </a:p>
        </p:txBody>
      </p:sp>
      <p:pic>
        <p:nvPicPr>
          <p:cNvPr id="3" name="Picture 2" descr="ASC.logo.NoTyp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80" y="-52515"/>
            <a:ext cx="6811264" cy="6701536"/>
          </a:xfrm>
          <a:prstGeom prst="rect">
            <a:avLst/>
          </a:prstGeom>
        </p:spPr>
      </p:pic>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2</a:t>
            </a:fld>
            <a:endParaRPr lang="en-US"/>
          </a:p>
        </p:txBody>
      </p:sp>
    </p:spTree>
    <p:extLst>
      <p:ext uri="{BB962C8B-B14F-4D97-AF65-F5344CB8AC3E}">
        <p14:creationId xmlns:p14="http://schemas.microsoft.com/office/powerpoint/2010/main" val="3935191931"/>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B92E-D559-F3E7-8C79-739DCD6867BF}"/>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845864AF-3948-53BC-CCA1-5FC3ABF05473}"/>
              </a:ext>
            </a:extLst>
          </p:cNvPr>
          <p:cNvSpPr txBox="1">
            <a:spLocks/>
          </p:cNvSpPr>
          <p:nvPr/>
        </p:nvSpPr>
        <p:spPr>
          <a:xfrm>
            <a:off x="344008" y="1609292"/>
            <a:ext cx="6745872" cy="466970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800" b="1">
                <a:solidFill>
                  <a:srgbClr val="C00000"/>
                </a:solidFill>
                <a:latin typeface="Montserrat"/>
                <a:ea typeface="+mj-lt"/>
                <a:cs typeface="+mj-lt"/>
              </a:rPr>
              <a:t>INFO SESSIONS</a:t>
            </a:r>
          </a:p>
          <a:p>
            <a:pPr marL="285750" indent="-285750" algn="l">
              <a:buFont typeface="Arial"/>
              <a:buChar char="•"/>
              <a:defRPr/>
            </a:pPr>
            <a:r>
              <a:rPr lang="en-US" sz="1800" b="1">
                <a:latin typeface="Montserrat"/>
                <a:ea typeface="+mj-lt"/>
                <a:cs typeface="+mj-lt"/>
              </a:rPr>
              <a:t>Tuesday, January 16, 2024, at 3 p.m.</a:t>
            </a:r>
            <a:r>
              <a:rPr lang="en-US" sz="1800">
                <a:latin typeface="Montserrat"/>
                <a:ea typeface="+mj-lt"/>
                <a:cs typeface="+mj-lt"/>
              </a:rPr>
              <a:t> </a:t>
            </a:r>
            <a:r>
              <a:rPr lang="en-US" sz="1800">
                <a:solidFill>
                  <a:srgbClr val="C2242A"/>
                </a:solidFill>
                <a:latin typeface="Montserrat"/>
                <a:ea typeface="+mj-lt"/>
                <a:cs typeface="+mj-lt"/>
                <a:hlinkClick r:id="rId3"/>
              </a:rPr>
              <a:t>Register here.</a:t>
            </a:r>
            <a:r>
              <a:rPr lang="en-US" sz="1800">
                <a:solidFill>
                  <a:srgbClr val="5F727F"/>
                </a:solidFill>
                <a:latin typeface="Montserrat"/>
                <a:ea typeface="+mj-lt"/>
                <a:cs typeface="+mj-lt"/>
              </a:rPr>
              <a:t>  </a:t>
            </a:r>
            <a:endParaRPr lang="en-US" sz="1800">
              <a:latin typeface="Montserrat"/>
              <a:ea typeface="+mj-lt"/>
              <a:cs typeface="+mj-lt"/>
            </a:endParaRPr>
          </a:p>
          <a:p>
            <a:pPr marL="285750" indent="-285750" algn="l">
              <a:buFont typeface="Arial"/>
              <a:buChar char="•"/>
              <a:defRPr/>
            </a:pPr>
            <a:r>
              <a:rPr lang="en-US" sz="1800" b="1">
                <a:latin typeface="Montserrat"/>
                <a:ea typeface="+mj-lt"/>
                <a:cs typeface="+mj-lt"/>
              </a:rPr>
              <a:t>Tuesday, January 30, 2024, at NOON.</a:t>
            </a:r>
            <a:r>
              <a:rPr lang="en-US" sz="1800">
                <a:latin typeface="Montserrat"/>
                <a:ea typeface="+mj-lt"/>
                <a:cs typeface="+mj-lt"/>
              </a:rPr>
              <a:t> </a:t>
            </a:r>
            <a:r>
              <a:rPr lang="en-US" sz="1800">
                <a:solidFill>
                  <a:srgbClr val="C2242A"/>
                </a:solidFill>
                <a:latin typeface="Montserrat"/>
                <a:ea typeface="+mj-lt"/>
                <a:cs typeface="+mj-lt"/>
                <a:hlinkClick r:id="rId4"/>
              </a:rPr>
              <a:t>Register here.</a:t>
            </a:r>
            <a:endParaRPr lang="en-US" sz="1800">
              <a:latin typeface="Montserrat"/>
            </a:endParaRPr>
          </a:p>
          <a:p>
            <a:pPr marL="285750" indent="-285750" algn="l">
              <a:buFont typeface="Arial"/>
              <a:buChar char="•"/>
              <a:defRPr/>
            </a:pPr>
            <a:r>
              <a:rPr lang="en-US" sz="1800" b="1">
                <a:latin typeface="Montserrat"/>
                <a:ea typeface="+mj-lt"/>
                <a:cs typeface="+mj-lt"/>
              </a:rPr>
              <a:t>Tuesday, February 13, 2024, at 2 p.m.</a:t>
            </a:r>
            <a:r>
              <a:rPr lang="en-US" sz="1800">
                <a:solidFill>
                  <a:srgbClr val="5F727F"/>
                </a:solidFill>
                <a:latin typeface="Montserrat"/>
                <a:ea typeface="+mj-lt"/>
                <a:cs typeface="+mj-lt"/>
              </a:rPr>
              <a:t> </a:t>
            </a:r>
            <a:r>
              <a:rPr lang="en-US" sz="1800">
                <a:solidFill>
                  <a:srgbClr val="C2242A"/>
                </a:solidFill>
                <a:latin typeface="Montserrat"/>
                <a:ea typeface="+mj-lt"/>
                <a:cs typeface="+mj-lt"/>
                <a:hlinkClick r:id="rId5"/>
              </a:rPr>
              <a:t>Register here. </a:t>
            </a:r>
            <a:r>
              <a:rPr lang="en-US" sz="1800">
                <a:solidFill>
                  <a:srgbClr val="5F727F"/>
                </a:solidFill>
                <a:latin typeface="Montserrat"/>
                <a:ea typeface="+mj-lt"/>
                <a:cs typeface="+mj-lt"/>
              </a:rPr>
              <a:t> </a:t>
            </a:r>
            <a:endParaRPr lang="en-US" sz="1800">
              <a:latin typeface="Montserrat"/>
            </a:endParaRPr>
          </a:p>
          <a:p>
            <a:pPr algn="l">
              <a:buFont typeface="Arial"/>
              <a:buChar char="•"/>
              <a:defRPr/>
            </a:pPr>
            <a:r>
              <a:rPr lang="en-US" sz="1800">
                <a:solidFill>
                  <a:srgbClr val="5F727F"/>
                </a:solidFill>
                <a:latin typeface="Montserrat"/>
                <a:ea typeface="+mj-lt"/>
                <a:cs typeface="+mj-lt"/>
              </a:rPr>
              <a:t>    </a:t>
            </a:r>
            <a:endParaRPr lang="en-US" sz="1800">
              <a:latin typeface="Montserrat"/>
            </a:endParaRPr>
          </a:p>
          <a:p>
            <a:pPr algn="l">
              <a:buFont typeface="Arial"/>
              <a:buChar char="•"/>
              <a:defRPr/>
            </a:pPr>
            <a:endParaRPr lang="en-US" sz="1800">
              <a:solidFill>
                <a:srgbClr val="5F727F"/>
              </a:solidFill>
              <a:latin typeface="Montserrat"/>
              <a:cs typeface="Arial"/>
            </a:endParaRPr>
          </a:p>
          <a:p>
            <a:pPr algn="l">
              <a:defRPr/>
            </a:pPr>
            <a:r>
              <a:rPr lang="en-US" sz="1800" b="1" cap="all">
                <a:solidFill>
                  <a:srgbClr val="C00000"/>
                </a:solidFill>
                <a:latin typeface="Montserrat"/>
              </a:rPr>
              <a:t>REVIEW DRAFT APPLICATIONS AND BUDGETS</a:t>
            </a:r>
            <a:endParaRPr lang="en-US" sz="1800">
              <a:solidFill>
                <a:srgbClr val="C00000"/>
              </a:solidFill>
              <a:latin typeface="Montserrat"/>
            </a:endParaRPr>
          </a:p>
          <a:p>
            <a:pPr marL="285750" indent="-285750" algn="l">
              <a:buFont typeface="Arial"/>
              <a:buChar char="•"/>
              <a:defRPr/>
            </a:pPr>
            <a:r>
              <a:rPr lang="en-US" sz="1800" b="1">
                <a:latin typeface="Montserrat"/>
                <a:ea typeface="+mj-lt"/>
                <a:cs typeface="+mj-lt"/>
              </a:rPr>
              <a:t>January 22 to February 9 by NOON</a:t>
            </a:r>
            <a:r>
              <a:rPr lang="en-US" sz="1800">
                <a:latin typeface="Montserrat"/>
                <a:ea typeface="+mj-lt"/>
                <a:cs typeface="+mj-lt"/>
              </a:rPr>
              <a:t> – Applicants are to send draft applications and Budgets to </a:t>
            </a:r>
            <a:r>
              <a:rPr lang="en-US" sz="1800">
                <a:latin typeface="Montserrat"/>
                <a:ea typeface="+mj-lt"/>
                <a:cs typeface="+mj-lt"/>
                <a:hlinkClick r:id="rId6"/>
              </a:rPr>
              <a:t>cultureblocks@artsandscience.org</a:t>
            </a:r>
            <a:r>
              <a:rPr lang="en-US" sz="1800">
                <a:latin typeface="Montserrat"/>
                <a:ea typeface="+mj-lt"/>
                <a:cs typeface="+mj-lt"/>
              </a:rPr>
              <a:t> </a:t>
            </a:r>
          </a:p>
          <a:p>
            <a:pPr algn="l">
              <a:defRPr/>
            </a:pPr>
            <a:endParaRPr lang="en-US" sz="1800" b="1" cap="all">
              <a:solidFill>
                <a:srgbClr val="2C2E3D"/>
              </a:solidFill>
              <a:latin typeface="Montserrat"/>
            </a:endParaRPr>
          </a:p>
          <a:p>
            <a:pPr algn="l">
              <a:defRPr/>
            </a:pPr>
            <a:r>
              <a:rPr lang="en-US" sz="1800" b="1" cap="all">
                <a:solidFill>
                  <a:srgbClr val="C00000"/>
                </a:solidFill>
                <a:latin typeface="Montserrat"/>
              </a:rPr>
              <a:t>15-minute meetings</a:t>
            </a:r>
            <a:endParaRPr lang="en-US" sz="1800">
              <a:solidFill>
                <a:srgbClr val="C00000"/>
              </a:solidFill>
              <a:latin typeface="Montserrat"/>
            </a:endParaRPr>
          </a:p>
          <a:p>
            <a:pPr marL="285750" indent="-285750" algn="l">
              <a:buFont typeface="Arial"/>
              <a:buChar char="•"/>
              <a:defRPr/>
            </a:pPr>
            <a:r>
              <a:rPr lang="en-US" sz="1800" b="1">
                <a:latin typeface="Montserrat"/>
                <a:ea typeface="+mj-lt"/>
                <a:cs typeface="+mj-lt"/>
              </a:rPr>
              <a:t>February 12-16 </a:t>
            </a:r>
            <a:r>
              <a:rPr lang="en-US" sz="1800">
                <a:latin typeface="Montserrat"/>
                <a:ea typeface="+mj-lt"/>
                <a:cs typeface="+mj-lt"/>
              </a:rPr>
              <a:t>Use the following link to schedule meetings:</a:t>
            </a:r>
            <a:r>
              <a:rPr lang="en-US" sz="1800">
                <a:solidFill>
                  <a:srgbClr val="5F727F"/>
                </a:solidFill>
                <a:latin typeface="Montserrat"/>
                <a:ea typeface="+mj-lt"/>
                <a:cs typeface="+mj-lt"/>
              </a:rPr>
              <a:t> </a:t>
            </a:r>
            <a:r>
              <a:rPr lang="en-US" sz="1800">
                <a:solidFill>
                  <a:srgbClr val="C2242A"/>
                </a:solidFill>
                <a:latin typeface="Montserrat"/>
                <a:ea typeface="+mj-lt"/>
                <a:cs typeface="+mj-lt"/>
                <a:hlinkClick r:id="rId7"/>
              </a:rPr>
              <a:t>15-minute Meetings</a:t>
            </a:r>
            <a:r>
              <a:rPr lang="en-US" sz="1800">
                <a:solidFill>
                  <a:srgbClr val="5F727F"/>
                </a:solidFill>
                <a:latin typeface="Montserrat"/>
                <a:ea typeface="+mj-lt"/>
                <a:cs typeface="+mj-lt"/>
              </a:rPr>
              <a:t> </a:t>
            </a:r>
          </a:p>
          <a:p>
            <a:pPr algn="l">
              <a:buFont typeface="Arial"/>
              <a:buChar char="•"/>
              <a:defRPr/>
            </a:pPr>
            <a:endParaRPr lang="en-US" sz="1800">
              <a:solidFill>
                <a:srgbClr val="5F727F"/>
              </a:solidFill>
              <a:latin typeface="Montserrat"/>
              <a:cs typeface="Arial"/>
            </a:endParaRPr>
          </a:p>
          <a:p>
            <a:pPr algn="l">
              <a:defRPr/>
            </a:pPr>
            <a:r>
              <a:rPr lang="en-US" sz="1800">
                <a:latin typeface="Montserrat"/>
                <a:ea typeface="+mj-lt"/>
                <a:cs typeface="+mj-lt"/>
              </a:rPr>
              <a:t>  </a:t>
            </a:r>
            <a:r>
              <a:rPr lang="en-US" sz="1800">
                <a:ea typeface="+mj-lt"/>
                <a:cs typeface="+mj-lt"/>
              </a:rPr>
              <a:t>Email </a:t>
            </a:r>
            <a:r>
              <a:rPr lang="en-US" sz="1800">
                <a:latin typeface="Segoe UI"/>
                <a:ea typeface="+mj-lt"/>
                <a:cs typeface="Segoe UI"/>
                <a:hlinkClick r:id="rId8"/>
              </a:rPr>
              <a:t>grants@artsandscience.org</a:t>
            </a:r>
            <a:r>
              <a:rPr lang="en-US" sz="1800">
                <a:ea typeface="+mj-lt"/>
                <a:cs typeface="+mj-lt"/>
              </a:rPr>
              <a:t> with technical questions. </a:t>
            </a:r>
          </a:p>
          <a:p>
            <a:pPr algn="l">
              <a:defRPr/>
            </a:pPr>
            <a:endParaRPr lang="en-US" sz="1800">
              <a:latin typeface="Montserrat"/>
              <a:cs typeface="Arial"/>
            </a:endParaRPr>
          </a:p>
          <a:p>
            <a:pPr algn="l">
              <a:buFont typeface="Arial"/>
              <a:buChar char="•"/>
              <a:defRPr/>
            </a:pPr>
            <a:endParaRPr lang="en-US" sz="1800" b="1" cap="all">
              <a:solidFill>
                <a:srgbClr val="2C2E3D"/>
              </a:solidFill>
              <a:ea typeface="+mj-lt"/>
              <a:cs typeface="+mj-lt"/>
            </a:endParaRPr>
          </a:p>
          <a:p>
            <a:pPr algn="l">
              <a:buFont typeface="Arial"/>
              <a:buChar char="•"/>
              <a:defRPr/>
            </a:pPr>
            <a:endParaRPr lang="en-US" sz="1800">
              <a:solidFill>
                <a:srgbClr val="5F727F"/>
              </a:solidFill>
              <a:latin typeface="Montserrat"/>
              <a:ea typeface="+mj-lt"/>
              <a:cs typeface="+mj-lt"/>
            </a:endParaRPr>
          </a:p>
          <a:p>
            <a:pPr marL="285750" indent="-285750" algn="l">
              <a:buFont typeface="Arial"/>
              <a:buChar char="•"/>
              <a:defRPr/>
            </a:pPr>
            <a:endParaRPr lang="en-US" sz="1800">
              <a:solidFill>
                <a:srgbClr val="000000"/>
              </a:solidFill>
              <a:latin typeface="Montserrat"/>
              <a:cs typeface="Arial"/>
            </a:endParaRPr>
          </a:p>
          <a:p>
            <a:pPr algn="l">
              <a:defRPr/>
            </a:pPr>
            <a:endParaRPr lang="en-US" sz="1800">
              <a:solidFill>
                <a:srgbClr val="000000"/>
              </a:solidFill>
              <a:latin typeface="Montserrat"/>
              <a:cs typeface="Arial"/>
            </a:endParaRPr>
          </a:p>
          <a:p>
            <a:pPr algn="l">
              <a:defRPr/>
            </a:pPr>
            <a:endParaRPr lang="en-US" sz="1800">
              <a:solidFill>
                <a:srgbClr val="000000"/>
              </a:solidFill>
              <a:latin typeface="Montserrat"/>
              <a:cs typeface="Arial"/>
            </a:endParaRPr>
          </a:p>
          <a:p>
            <a:pPr algn="l">
              <a:defRPr/>
            </a:pPr>
            <a:endParaRPr lang="en-US" sz="1800" b="1">
              <a:solidFill>
                <a:schemeClr val="tx1">
                  <a:lumMod val="75000"/>
                  <a:lumOff val="25000"/>
                </a:schemeClr>
              </a:solidFill>
              <a:latin typeface="Montserrat"/>
              <a:cs typeface="Arial"/>
            </a:endParaRPr>
          </a:p>
        </p:txBody>
      </p:sp>
      <p:pic>
        <p:nvPicPr>
          <p:cNvPr id="62468" name="Picture 2">
            <a:extLst>
              <a:ext uri="{FF2B5EF4-FFF2-40B4-BE49-F238E27FC236}">
                <a16:creationId xmlns:a16="http://schemas.microsoft.com/office/drawing/2014/main" id="{35E08D00-53AC-B333-1F64-D5841B6FEC3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25337" y="-113286"/>
            <a:ext cx="6918659" cy="680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D8F7F171-F485-3259-1712-9E4136811925}"/>
              </a:ext>
            </a:extLst>
          </p:cNvPr>
          <p:cNvPicPr>
            <a:picLocks noChangeAspect="1"/>
          </p:cNvPicPr>
          <p:nvPr/>
        </p:nvPicPr>
        <p:blipFill>
          <a:blip r:embed="rId10">
            <a:extLst>
              <a:ext uri="{28A0092B-C50C-407E-A947-70E740481C1C}">
                <a14:useLocalDpi xmlns:a14="http://schemas.microsoft.com/office/drawing/2010/main" val="0"/>
              </a:ext>
            </a:extLst>
          </a:blip>
          <a:srcRect t="25214" b="59483"/>
          <a:stretch>
            <a:fillRect/>
          </a:stretch>
        </p:blipFill>
        <p:spPr bwMode="auto">
          <a:xfrm>
            <a:off x="1491707" y="487887"/>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03334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E676FA-363A-499B-90BD-C82E29568BE8}"/>
              </a:ext>
            </a:extLst>
          </p:cNvPr>
          <p:cNvSpPr txBox="1">
            <a:spLocks/>
          </p:cNvSpPr>
          <p:nvPr/>
        </p:nvSpPr>
        <p:spPr bwMode="auto">
          <a:xfrm>
            <a:off x="1242103" y="891237"/>
            <a:ext cx="6659793" cy="486931"/>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a:solidFill>
                  <a:srgbClr val="C00000"/>
                </a:solidFill>
                <a:latin typeface="Montserrat"/>
                <a:cs typeface="Neutra Text Expert-Book"/>
              </a:rPr>
              <a:t>WHO CAN APPLY</a:t>
            </a:r>
          </a:p>
        </p:txBody>
      </p:sp>
      <p:sp>
        <p:nvSpPr>
          <p:cNvPr id="13" name="Title 1">
            <a:extLst>
              <a:ext uri="{FF2B5EF4-FFF2-40B4-BE49-F238E27FC236}">
                <a16:creationId xmlns:a16="http://schemas.microsoft.com/office/drawing/2014/main" id="{E99EBAB4-17A7-45C7-B9FF-666D3EC202E8}"/>
              </a:ext>
            </a:extLst>
          </p:cNvPr>
          <p:cNvSpPr txBox="1">
            <a:spLocks/>
          </p:cNvSpPr>
          <p:nvPr/>
        </p:nvSpPr>
        <p:spPr>
          <a:xfrm>
            <a:off x="417871" y="2145233"/>
            <a:ext cx="8308258" cy="2923530"/>
          </a:xfrm>
          <a:prstGeom prst="rect">
            <a:avLst/>
          </a:prstGeom>
        </p:spPr>
        <p:txBody>
          <a:bodyPr lIns="91440" tIns="45720" rIns="91440" bIns="4572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a:solidFill>
                <a:schemeClr val="tx1">
                  <a:lumMod val="75000"/>
                  <a:lumOff val="25000"/>
                </a:schemeClr>
              </a:solidFill>
              <a:latin typeface="Neutra Text"/>
            </a:endParaRPr>
          </a:p>
        </p:txBody>
      </p:sp>
      <p:pic>
        <p:nvPicPr>
          <p:cNvPr id="2" name="Picture 5">
            <a:extLst>
              <a:ext uri="{FF2B5EF4-FFF2-40B4-BE49-F238E27FC236}">
                <a16:creationId xmlns:a16="http://schemas.microsoft.com/office/drawing/2014/main" id="{C8285BBE-233B-BFCE-8F9D-FE2ABE7B2F67}"/>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80" y="364030"/>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9EB7C8-A19F-3DC8-215D-AA53314C899E}"/>
              </a:ext>
            </a:extLst>
          </p:cNvPr>
          <p:cNvSpPr txBox="1"/>
          <p:nvPr/>
        </p:nvSpPr>
        <p:spPr>
          <a:xfrm>
            <a:off x="513728" y="1380903"/>
            <a:ext cx="8116529" cy="4199611"/>
          </a:xfrm>
          <a:prstGeom prst="rect">
            <a:avLst/>
          </a:prstGeom>
          <a:noFill/>
        </p:spPr>
        <p:txBody>
          <a:bodyPr wrap="square" lIns="91440" tIns="45720" rIns="91440" bIns="45720" anchor="t">
            <a:spAutoFit/>
          </a:bodyPr>
          <a:lstStyle/>
          <a:p>
            <a:pPr marL="342900" indent="-342900">
              <a:lnSpc>
                <a:spcPct val="150000"/>
              </a:lnSpc>
              <a:spcBef>
                <a:spcPts val="0"/>
              </a:spcBef>
              <a:spcAft>
                <a:spcPts val="0"/>
              </a:spcAft>
              <a:buFont typeface="Wingdings" panose="05050102010706020507" pitchFamily="18" charset="2"/>
              <a:buChar char="ü"/>
            </a:pPr>
            <a:r>
              <a:rPr lang="en-US">
                <a:latin typeface="Montserrat"/>
                <a:cs typeface="Arial"/>
              </a:rPr>
              <a:t>Creative individuals</a:t>
            </a:r>
            <a:endParaRPr lang="en-US">
              <a:latin typeface="Montserrat"/>
              <a:cs typeface="Arial" panose="020B0604020202020204" pitchFamily="34" charset="0"/>
            </a:endParaRPr>
          </a:p>
          <a:p>
            <a:pPr marL="342900" indent="-342900">
              <a:lnSpc>
                <a:spcPct val="150000"/>
              </a:lnSpc>
              <a:spcBef>
                <a:spcPts val="0"/>
              </a:spcBef>
              <a:spcAft>
                <a:spcPts val="0"/>
              </a:spcAft>
              <a:buFont typeface="Wingdings" panose="05050102010706020507" pitchFamily="18" charset="2"/>
              <a:buChar char="ü"/>
            </a:pPr>
            <a:r>
              <a:rPr lang="en-US">
                <a:solidFill>
                  <a:srgbClr val="000000"/>
                </a:solidFill>
                <a:latin typeface="Montserrat"/>
                <a:cs typeface="Arial"/>
              </a:rPr>
              <a:t>Organizations</a:t>
            </a:r>
            <a:endParaRPr lang="en-US">
              <a:latin typeface="Montserrat"/>
              <a:cs typeface="Arial" panose="020B0604020202020204" pitchFamily="34" charset="0"/>
            </a:endParaRPr>
          </a:p>
          <a:p>
            <a:pPr marL="342900" indent="-342900">
              <a:lnSpc>
                <a:spcPct val="150000"/>
              </a:lnSpc>
              <a:spcBef>
                <a:spcPts val="0"/>
              </a:spcBef>
              <a:spcAft>
                <a:spcPts val="0"/>
              </a:spcAft>
              <a:buFont typeface="Wingdings" panose="05050102010706020507" pitchFamily="18" charset="2"/>
              <a:buChar char="ü"/>
            </a:pPr>
            <a:r>
              <a:rPr lang="en-US">
                <a:solidFill>
                  <a:srgbClr val="000000"/>
                </a:solidFill>
                <a:effectLst/>
                <a:latin typeface="Montserrat"/>
                <a:ea typeface="Times New Roman" panose="02020603050405020304" pitchFamily="18" charset="0"/>
                <a:cs typeface="Arial"/>
              </a:rPr>
              <a:t>Collaborative programming is welcomed. Organizations working together must identify a single organization to serve as the applicant</a:t>
            </a:r>
            <a:r>
              <a:rPr lang="en-US">
                <a:solidFill>
                  <a:srgbClr val="000000"/>
                </a:solidFill>
                <a:latin typeface="Montserrat"/>
                <a:ea typeface="Times New Roman" panose="02020603050405020304" pitchFamily="18" charset="0"/>
                <a:cs typeface="Arial"/>
              </a:rPr>
              <a:t>.  </a:t>
            </a:r>
            <a:endParaRPr lang="en-US">
              <a:latin typeface="Montserrat"/>
              <a:cs typeface="Arial" panose="020B0604020202020204" pitchFamily="34" charset="0"/>
            </a:endParaRPr>
          </a:p>
          <a:p>
            <a:pPr marL="342900" indent="-342900">
              <a:lnSpc>
                <a:spcPct val="150000"/>
              </a:lnSpc>
              <a:spcBef>
                <a:spcPts val="0"/>
              </a:spcBef>
              <a:spcAft>
                <a:spcPts val="0"/>
              </a:spcAft>
              <a:buFont typeface="Wingdings" panose="05050102010706020507" pitchFamily="18" charset="2"/>
              <a:buChar char="ü"/>
            </a:pPr>
            <a:r>
              <a:rPr lang="en-US">
                <a:solidFill>
                  <a:srgbClr val="000000"/>
                </a:solidFill>
                <a:effectLst/>
                <a:latin typeface="Montserrat"/>
                <a:ea typeface="Times New Roman" panose="02020603050405020304" pitchFamily="18" charset="0"/>
                <a:cs typeface="Arial"/>
              </a:rPr>
              <a:t>Religious organizations and institutions of higher education can apply provided the programming reaches a broader audience (not only church membership or faculty/student body) and does not contain proselytizing religious content</a:t>
            </a:r>
            <a:r>
              <a:rPr lang="en-US">
                <a:solidFill>
                  <a:srgbClr val="000000"/>
                </a:solidFill>
                <a:latin typeface="Montserrat"/>
                <a:ea typeface="Times New Roman" panose="02020603050405020304" pitchFamily="18" charset="0"/>
                <a:cs typeface="Arial"/>
              </a:rPr>
              <a:t>.  </a:t>
            </a:r>
            <a:endParaRPr lang="en-US">
              <a:latin typeface="Montserrat"/>
              <a:cs typeface="Arial" panose="020B0604020202020204" pitchFamily="34" charset="0"/>
            </a:endParaRPr>
          </a:p>
          <a:p>
            <a:pPr marL="342900" indent="-342900">
              <a:lnSpc>
                <a:spcPct val="150000"/>
              </a:lnSpc>
              <a:spcBef>
                <a:spcPts val="0"/>
              </a:spcBef>
              <a:spcAft>
                <a:spcPts val="0"/>
              </a:spcAft>
              <a:buFont typeface="Wingdings" panose="05050102010706020507" pitchFamily="18" charset="2"/>
              <a:buChar char="ü"/>
            </a:pPr>
            <a:r>
              <a:rPr lang="en-US">
                <a:solidFill>
                  <a:srgbClr val="000000"/>
                </a:solidFill>
                <a:effectLst/>
                <a:latin typeface="Montserrat"/>
                <a:ea typeface="Times New Roman" panose="02020603050405020304" pitchFamily="18" charset="0"/>
                <a:cs typeface="Arial"/>
              </a:rPr>
              <a:t>Neighborhood organizations are welcome </a:t>
            </a:r>
            <a:r>
              <a:rPr lang="en-US">
                <a:solidFill>
                  <a:srgbClr val="000000"/>
                </a:solidFill>
                <a:latin typeface="Montserrat"/>
                <a:ea typeface="Times New Roman" panose="02020603050405020304" pitchFamily="18" charset="0"/>
                <a:cs typeface="Arial"/>
              </a:rPr>
              <a:t>to apply.  </a:t>
            </a:r>
            <a:endParaRPr lang="en-US">
              <a:latin typeface="Montserrat"/>
              <a:cs typeface="Arial" panose="020B0604020202020204" pitchFamily="34" charset="0"/>
            </a:endParaRPr>
          </a:p>
        </p:txBody>
      </p:sp>
    </p:spTree>
    <p:extLst>
      <p:ext uri="{BB962C8B-B14F-4D97-AF65-F5344CB8AC3E}">
        <p14:creationId xmlns:p14="http://schemas.microsoft.com/office/powerpoint/2010/main" val="395099374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E676FA-363A-499B-90BD-C82E29568BE8}"/>
              </a:ext>
            </a:extLst>
          </p:cNvPr>
          <p:cNvSpPr txBox="1">
            <a:spLocks/>
          </p:cNvSpPr>
          <p:nvPr/>
        </p:nvSpPr>
        <p:spPr bwMode="auto">
          <a:xfrm>
            <a:off x="1175191" y="781054"/>
            <a:ext cx="6659793" cy="477098"/>
          </a:xfrm>
          <a:prstGeom prst="rect">
            <a:avLst/>
          </a:prstGeom>
          <a:noFill/>
          <a:ln>
            <a:noFill/>
          </a:ln>
        </p:spPr>
        <p:txBody>
          <a:bodyPr lIns="91440" tIns="45720" rIns="91440" bIns="4572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a:solidFill>
                  <a:srgbClr val="C00000"/>
                </a:solidFill>
                <a:latin typeface="Montserrat"/>
                <a:cs typeface="Neutra Text Expert-Book"/>
              </a:rPr>
              <a:t>AVAILABLE FUNDING REQUEST AMOUNT </a:t>
            </a:r>
          </a:p>
        </p:txBody>
      </p:sp>
      <p:sp>
        <p:nvSpPr>
          <p:cNvPr id="13" name="Title 1">
            <a:extLst>
              <a:ext uri="{FF2B5EF4-FFF2-40B4-BE49-F238E27FC236}">
                <a16:creationId xmlns:a16="http://schemas.microsoft.com/office/drawing/2014/main" id="{E99EBAB4-17A7-45C7-B9FF-666D3EC202E8}"/>
              </a:ext>
            </a:extLst>
          </p:cNvPr>
          <p:cNvSpPr txBox="1">
            <a:spLocks/>
          </p:cNvSpPr>
          <p:nvPr/>
        </p:nvSpPr>
        <p:spPr>
          <a:xfrm>
            <a:off x="417871" y="2145233"/>
            <a:ext cx="8308258" cy="2923530"/>
          </a:xfrm>
          <a:prstGeom prst="rect">
            <a:avLst/>
          </a:prstGeom>
        </p:spPr>
        <p:txBody>
          <a:bodyPr lIns="91440" tIns="45720" rIns="91440" bIns="4572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a:solidFill>
                <a:schemeClr val="tx1">
                  <a:lumMod val="75000"/>
                  <a:lumOff val="25000"/>
                </a:schemeClr>
              </a:solidFill>
              <a:latin typeface="Neutra Text"/>
            </a:endParaRPr>
          </a:p>
        </p:txBody>
      </p:sp>
      <p:pic>
        <p:nvPicPr>
          <p:cNvPr id="2" name="Picture 5">
            <a:extLst>
              <a:ext uri="{FF2B5EF4-FFF2-40B4-BE49-F238E27FC236}">
                <a16:creationId xmlns:a16="http://schemas.microsoft.com/office/drawing/2014/main" id="{C8285BBE-233B-BFCE-8F9D-FE2ABE7B2F67}"/>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284970" y="212144"/>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B932279-8BC7-4A08-073F-A78EAF5D3545}"/>
              </a:ext>
            </a:extLst>
          </p:cNvPr>
          <p:cNvSpPr txBox="1"/>
          <p:nvPr/>
        </p:nvSpPr>
        <p:spPr>
          <a:xfrm>
            <a:off x="515005" y="1313573"/>
            <a:ext cx="8308257" cy="5334794"/>
          </a:xfrm>
          <a:prstGeom prst="rect">
            <a:avLst/>
          </a:prstGeom>
          <a:noFill/>
        </p:spPr>
        <p:txBody>
          <a:bodyPr wrap="square" lIns="91440" tIns="45720" rIns="91440" bIns="45720" anchor="t">
            <a:spAutoFit/>
          </a:bodyPr>
          <a:lstStyle/>
          <a:p>
            <a:pPr>
              <a:tabLst>
                <a:tab pos="457200" algn="l"/>
              </a:tabLst>
            </a:pPr>
            <a:r>
              <a:rPr lang="en-US" b="1">
                <a:latin typeface="Montserrat"/>
                <a:ea typeface="Calibri"/>
                <a:cs typeface="Calibri"/>
              </a:rPr>
              <a:t>The total requested amount should not exceed $35,000. </a:t>
            </a:r>
          </a:p>
          <a:p>
            <a:pPr>
              <a:tabLst>
                <a:tab pos="457200" algn="l"/>
              </a:tabLst>
            </a:pPr>
            <a:endParaRPr lang="en-US" b="1">
              <a:latin typeface="Montserrat"/>
              <a:ea typeface="Calibri"/>
              <a:cs typeface="Calibri"/>
            </a:endParaRPr>
          </a:p>
          <a:p>
            <a:pPr>
              <a:tabLst>
                <a:tab pos="457200" algn="l"/>
              </a:tabLst>
            </a:pPr>
            <a:r>
              <a:rPr lang="en-US">
                <a:latin typeface="Montserrat"/>
                <a:ea typeface="Calibri"/>
                <a:cs typeface="Calibri"/>
              </a:rPr>
              <a:t>Your budget and program scope should align with your funding request. </a:t>
            </a:r>
            <a:r>
              <a:rPr lang="en-US">
                <a:latin typeface="Arial"/>
                <a:ea typeface="Calibri"/>
                <a:cs typeface="Arial"/>
              </a:rPr>
              <a:t> </a:t>
            </a:r>
            <a:r>
              <a:rPr lang="en-US" b="1">
                <a:latin typeface="Arial"/>
                <a:ea typeface="Calibri"/>
                <a:cs typeface="Arial"/>
              </a:rPr>
              <a:t>Make sure to refer to the RESTRICTIONS.</a:t>
            </a:r>
            <a:r>
              <a:rPr lang="en-US">
                <a:latin typeface="Arial"/>
                <a:ea typeface="Calibri"/>
                <a:cs typeface="Arial"/>
              </a:rPr>
              <a:t> </a:t>
            </a:r>
            <a:endParaRPr lang="en-US">
              <a:cs typeface="Arial"/>
            </a:endParaRPr>
          </a:p>
          <a:p>
            <a:pPr>
              <a:tabLst>
                <a:tab pos="457200" algn="l"/>
              </a:tabLst>
            </a:pPr>
            <a:endParaRPr lang="en-US">
              <a:latin typeface="Arial"/>
              <a:ea typeface="Calibri"/>
              <a:cs typeface="Arial"/>
            </a:endParaRPr>
          </a:p>
          <a:p>
            <a:pPr marL="285750" indent="-285750">
              <a:spcBef>
                <a:spcPts val="0"/>
              </a:spcBef>
              <a:spcAft>
                <a:spcPts val="500"/>
              </a:spcAft>
              <a:buFont typeface="Arial"/>
              <a:buChar char="•"/>
              <a:tabLst>
                <a:tab pos="457200" algn="l"/>
              </a:tabLst>
            </a:pPr>
            <a:r>
              <a:rPr lang="en-US">
                <a:latin typeface="Montserrat"/>
                <a:cs typeface="Calibri"/>
              </a:rPr>
              <a:t>Requests to support an organization’s ongoing staff or faculty salaries are not eligible. </a:t>
            </a:r>
          </a:p>
          <a:p>
            <a:pPr marL="285750" indent="-285750">
              <a:spcBef>
                <a:spcPts val="0"/>
              </a:spcBef>
              <a:spcAft>
                <a:spcPts val="500"/>
              </a:spcAft>
              <a:buFont typeface="Arial"/>
              <a:buChar char="•"/>
              <a:tabLst>
                <a:tab pos="457200" algn="l"/>
              </a:tabLst>
            </a:pPr>
            <a:r>
              <a:rPr lang="en-US">
                <a:latin typeface="Montserrat"/>
                <a:cs typeface="Calibri"/>
              </a:rPr>
              <a:t>Capital expenses, operating expenses (staff salaries, budgeted marketing expenses, etc., annual product licenses, membership fees, web hosting fees, investment in technology or software) are NOT eligible expenses.  </a:t>
            </a:r>
          </a:p>
          <a:p>
            <a:pPr marL="285750" indent="-285750">
              <a:spcBef>
                <a:spcPts val="0"/>
              </a:spcBef>
              <a:spcAft>
                <a:spcPts val="500"/>
              </a:spcAft>
              <a:buFont typeface="Arial"/>
              <a:buChar char="•"/>
              <a:tabLst>
                <a:tab pos="457200" algn="l"/>
              </a:tabLst>
            </a:pPr>
            <a:r>
              <a:rPr lang="en-US">
                <a:latin typeface="Montserrat"/>
                <a:cs typeface="Calibri"/>
              </a:rPr>
              <a:t>Advertising and Communication Costs should not exceed 15% of the total project budget.  </a:t>
            </a:r>
          </a:p>
          <a:p>
            <a:pPr marL="285750" indent="-285750">
              <a:spcBef>
                <a:spcPts val="0"/>
              </a:spcBef>
              <a:spcAft>
                <a:spcPts val="500"/>
              </a:spcAft>
              <a:buFont typeface="Arial"/>
              <a:buChar char="•"/>
              <a:tabLst>
                <a:tab pos="457200" algn="l"/>
              </a:tabLst>
            </a:pPr>
            <a:r>
              <a:rPr lang="en-US">
                <a:latin typeface="Montserrat"/>
                <a:cs typeface="Calibri"/>
              </a:rPr>
              <a:t>A 15% admin fee will be applied to your budget automatically in the budget to help cover administrative costs related to the project.  </a:t>
            </a:r>
          </a:p>
          <a:p>
            <a:pPr>
              <a:tabLst>
                <a:tab pos="457200" algn="l"/>
              </a:tabLst>
            </a:pPr>
            <a:r>
              <a:rPr lang="en-US" b="1">
                <a:solidFill>
                  <a:srgbClr val="C2242A"/>
                </a:solidFill>
                <a:latin typeface="Arial"/>
                <a:ea typeface="Calibri"/>
                <a:cs typeface="Arial"/>
                <a:hlinkClick r:id="rId4">
                  <a:extLst>
                    <a:ext uri="{A12FA001-AC4F-418D-AE19-62706E023703}">
                      <ahyp:hlinkClr xmlns:ahyp="http://schemas.microsoft.com/office/drawing/2018/hyperlinkcolor" val="tx"/>
                    </a:ext>
                  </a:extLst>
                </a:hlinkClick>
              </a:rPr>
              <a:t>*You must use the Culture Blocks Excel budget template provided t</a:t>
            </a:r>
            <a:r>
              <a:rPr lang="en-US" b="1">
                <a:solidFill>
                  <a:srgbClr val="C2242A"/>
                </a:solidFill>
                <a:latin typeface="Arial"/>
                <a:ea typeface="Calibri"/>
                <a:cs typeface="Arial"/>
              </a:rPr>
              <a:t>o add program expenses. Failure to use the provided template will disqualify an application.*</a:t>
            </a:r>
            <a:endParaRPr lang="en-US">
              <a:solidFill>
                <a:srgbClr val="C2242A"/>
              </a:solidFill>
              <a:cs typeface="Arial" panose="020B0604020202020204" pitchFamily="34" charset="0"/>
            </a:endParaRPr>
          </a:p>
        </p:txBody>
      </p:sp>
    </p:spTree>
    <p:extLst>
      <p:ext uri="{BB962C8B-B14F-4D97-AF65-F5344CB8AC3E}">
        <p14:creationId xmlns:p14="http://schemas.microsoft.com/office/powerpoint/2010/main" val="320379545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13F78C6-348F-4BBE-B9FC-11AD275D85D6}"/>
              </a:ext>
            </a:extLst>
          </p:cNvPr>
          <p:cNvSpPr txBox="1">
            <a:spLocks/>
          </p:cNvSpPr>
          <p:nvPr/>
        </p:nvSpPr>
        <p:spPr>
          <a:xfrm>
            <a:off x="685237" y="1569966"/>
            <a:ext cx="7749597" cy="4780131"/>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000" b="1">
                <a:latin typeface="Montserrat"/>
                <a:cs typeface="Arial"/>
              </a:rPr>
              <a:t>*You must use the Culture Blocks Excel </a:t>
            </a:r>
            <a:r>
              <a:rPr lang="en-US" sz="2000" b="1">
                <a:latin typeface="Montserrat"/>
                <a:cs typeface="Arial"/>
                <a:hlinkClick r:id="rId3"/>
              </a:rPr>
              <a:t>budget document</a:t>
            </a:r>
            <a:r>
              <a:rPr lang="en-US" sz="2000" b="1">
                <a:latin typeface="Montserrat"/>
                <a:cs typeface="Arial"/>
              </a:rPr>
              <a:t> provided to add program expenses. Failure to use the provided template will disqualify an application.* </a:t>
            </a:r>
            <a:r>
              <a:rPr lang="en-US" sz="2000">
                <a:latin typeface="Montserrat"/>
                <a:cs typeface="Arial"/>
              </a:rPr>
              <a:t> </a:t>
            </a:r>
          </a:p>
          <a:p>
            <a:pPr marL="285750" indent="-285750" algn="l">
              <a:buFont typeface="Arial,Sans-Serif" panose="020B0604020202020204" pitchFamily="34" charset="0"/>
              <a:buChar char="•"/>
              <a:defRPr/>
            </a:pPr>
            <a:endParaRPr lang="en-US" sz="2000">
              <a:solidFill>
                <a:srgbClr val="000000"/>
              </a:solidFill>
              <a:latin typeface="Montserrat"/>
              <a:cs typeface="Arial"/>
            </a:endParaRPr>
          </a:p>
          <a:p>
            <a:pPr algn="l">
              <a:defRPr/>
            </a:pPr>
            <a:r>
              <a:rPr lang="en-US" sz="2000">
                <a:solidFill>
                  <a:schemeClr val="tx1">
                    <a:lumMod val="75000"/>
                    <a:lumOff val="25000"/>
                  </a:schemeClr>
                </a:solidFill>
                <a:latin typeface="Montserrat"/>
              </a:rPr>
              <a:t>Get estimates ahead of application submission:</a:t>
            </a:r>
            <a:endParaRPr lang="en-US" sz="2000">
              <a:solidFill>
                <a:schemeClr val="tx1">
                  <a:lumMod val="75000"/>
                  <a:lumOff val="25000"/>
                </a:schemeClr>
              </a:solidFill>
              <a:latin typeface="Montserrat"/>
              <a:cs typeface="Arial"/>
            </a:endParaRPr>
          </a:p>
          <a:p>
            <a:pPr>
              <a:defRPr/>
            </a:pPr>
            <a:endParaRPr lang="en-US" sz="2000">
              <a:solidFill>
                <a:schemeClr val="tx1">
                  <a:lumMod val="75000"/>
                  <a:lumOff val="25000"/>
                </a:schemeClr>
              </a:solidFill>
              <a:latin typeface="Montserrat"/>
            </a:endParaRPr>
          </a:p>
          <a:p>
            <a:pPr marL="342900" lvl="1" indent="-342900">
              <a:spcBef>
                <a:spcPts val="0"/>
              </a:spcBef>
              <a:spcAft>
                <a:spcPts val="500"/>
              </a:spcAft>
              <a:buFont typeface="Arial"/>
              <a:buChar char="•"/>
              <a:defRPr/>
            </a:pPr>
            <a:r>
              <a:rPr lang="en-US" sz="2000">
                <a:solidFill>
                  <a:schemeClr val="tx1">
                    <a:lumMod val="75000"/>
                    <a:lumOff val="25000"/>
                  </a:schemeClr>
                </a:solidFill>
                <a:latin typeface="Montserrat"/>
              </a:rPr>
              <a:t>Fees for contracted work (teachers, graphic designers, etc.) be specific how many programs, teachers and pay by hour.</a:t>
            </a:r>
          </a:p>
          <a:p>
            <a:pPr marL="342900" lvl="1" indent="-342900">
              <a:spcBef>
                <a:spcPts val="0"/>
              </a:spcBef>
              <a:spcAft>
                <a:spcPts val="500"/>
              </a:spcAft>
              <a:buFont typeface="Arial"/>
              <a:buChar char="•"/>
              <a:defRPr/>
            </a:pPr>
            <a:r>
              <a:rPr lang="en-US" sz="2000">
                <a:solidFill>
                  <a:schemeClr val="tx1">
                    <a:lumMod val="75000"/>
                    <a:lumOff val="25000"/>
                  </a:schemeClr>
                </a:solidFill>
                <a:latin typeface="Montserrat"/>
              </a:rPr>
              <a:t>Marketing materials</a:t>
            </a:r>
          </a:p>
          <a:p>
            <a:pPr marL="342900" lvl="1" indent="-342900">
              <a:spcBef>
                <a:spcPts val="0"/>
              </a:spcBef>
              <a:spcAft>
                <a:spcPts val="500"/>
              </a:spcAft>
              <a:buFont typeface="Arial"/>
              <a:buChar char="•"/>
              <a:defRPr/>
            </a:pPr>
            <a:r>
              <a:rPr lang="en-US" sz="2000">
                <a:solidFill>
                  <a:schemeClr val="tx1">
                    <a:lumMod val="75000"/>
                    <a:lumOff val="25000"/>
                  </a:schemeClr>
                </a:solidFill>
                <a:latin typeface="Montserrat"/>
              </a:rPr>
              <a:t>Supplies</a:t>
            </a:r>
          </a:p>
          <a:p>
            <a:pPr marL="688975" lvl="1">
              <a:defRPr/>
            </a:pPr>
            <a:endParaRPr lang="en-US" sz="2000">
              <a:solidFill>
                <a:schemeClr val="tx1">
                  <a:lumMod val="75000"/>
                  <a:lumOff val="25000"/>
                </a:schemeClr>
              </a:solidFill>
              <a:latin typeface="Montserrat"/>
            </a:endParaRPr>
          </a:p>
          <a:p>
            <a:pPr algn="l">
              <a:defRPr/>
            </a:pPr>
            <a:endParaRPr lang="en-US" sz="2000">
              <a:solidFill>
                <a:schemeClr val="tx1">
                  <a:lumMod val="75000"/>
                  <a:lumOff val="25000"/>
                </a:schemeClr>
              </a:solidFill>
              <a:latin typeface="Montserrat"/>
            </a:endParaRPr>
          </a:p>
        </p:txBody>
      </p:sp>
      <p:pic>
        <p:nvPicPr>
          <p:cNvPr id="2" name="Picture 5">
            <a:extLst>
              <a:ext uri="{FF2B5EF4-FFF2-40B4-BE49-F238E27FC236}">
                <a16:creationId xmlns:a16="http://schemas.microsoft.com/office/drawing/2014/main" id="{368EF0C6-D5A2-B176-E21D-9C42F2BFCCA9}"/>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2346965" y="368571"/>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690FE70-87E5-4F5C-6D93-D1A2B3C77C34}"/>
              </a:ext>
            </a:extLst>
          </p:cNvPr>
          <p:cNvSpPr txBox="1"/>
          <p:nvPr/>
        </p:nvSpPr>
        <p:spPr>
          <a:xfrm>
            <a:off x="2281083" y="1018458"/>
            <a:ext cx="4572000" cy="461665"/>
          </a:xfrm>
          <a:prstGeom prst="rect">
            <a:avLst/>
          </a:prstGeom>
          <a:noFill/>
        </p:spPr>
        <p:txBody>
          <a:bodyPr wrap="square">
            <a:spAutoFit/>
          </a:bodyPr>
          <a:lstStyle/>
          <a:p>
            <a:pPr algn="ctr">
              <a:defRPr/>
            </a:pPr>
            <a:r>
              <a:rPr lang="en-US" sz="2400" b="1">
                <a:solidFill>
                  <a:srgbClr val="C00000"/>
                </a:solidFill>
                <a:latin typeface="Montserrat"/>
                <a:cs typeface="Neutra Text Expert-Book"/>
              </a:rPr>
              <a:t>BUDGET</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E676FA-363A-499B-90BD-C82E29568BE8}"/>
              </a:ext>
            </a:extLst>
          </p:cNvPr>
          <p:cNvSpPr txBox="1">
            <a:spLocks/>
          </p:cNvSpPr>
          <p:nvPr/>
        </p:nvSpPr>
        <p:spPr bwMode="auto">
          <a:xfrm>
            <a:off x="1242098" y="776281"/>
            <a:ext cx="6659793" cy="477098"/>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a:solidFill>
                  <a:srgbClr val="C00000"/>
                </a:solidFill>
                <a:latin typeface="Montserrat"/>
                <a:cs typeface="Neutra Text Expert-Book"/>
              </a:rPr>
              <a:t>SELECTION CRITERIA</a:t>
            </a:r>
          </a:p>
        </p:txBody>
      </p:sp>
      <p:sp>
        <p:nvSpPr>
          <p:cNvPr id="13" name="Title 1">
            <a:extLst>
              <a:ext uri="{FF2B5EF4-FFF2-40B4-BE49-F238E27FC236}">
                <a16:creationId xmlns:a16="http://schemas.microsoft.com/office/drawing/2014/main" id="{E99EBAB4-17A7-45C7-B9FF-666D3EC202E8}"/>
              </a:ext>
            </a:extLst>
          </p:cNvPr>
          <p:cNvSpPr txBox="1">
            <a:spLocks/>
          </p:cNvSpPr>
          <p:nvPr/>
        </p:nvSpPr>
        <p:spPr>
          <a:xfrm>
            <a:off x="417871" y="2145233"/>
            <a:ext cx="8308258" cy="2923530"/>
          </a:xfrm>
          <a:prstGeom prst="rect">
            <a:avLst/>
          </a:prstGeom>
        </p:spPr>
        <p:txBody>
          <a:bodyPr lIns="91440" tIns="45720" rIns="91440" bIns="4572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a:solidFill>
                <a:schemeClr val="tx1">
                  <a:lumMod val="75000"/>
                  <a:lumOff val="25000"/>
                </a:schemeClr>
              </a:solidFill>
              <a:latin typeface="Neutra Text"/>
            </a:endParaRPr>
          </a:p>
        </p:txBody>
      </p:sp>
      <p:pic>
        <p:nvPicPr>
          <p:cNvPr id="2" name="Picture 5">
            <a:extLst>
              <a:ext uri="{FF2B5EF4-FFF2-40B4-BE49-F238E27FC236}">
                <a16:creationId xmlns:a16="http://schemas.microsoft.com/office/drawing/2014/main" id="{C8285BBE-233B-BFCE-8F9D-FE2ABE7B2F67}"/>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77" y="256749"/>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B932279-8BC7-4A08-073F-A78EAF5D3545}"/>
              </a:ext>
            </a:extLst>
          </p:cNvPr>
          <p:cNvSpPr txBox="1"/>
          <p:nvPr/>
        </p:nvSpPr>
        <p:spPr>
          <a:xfrm>
            <a:off x="416700" y="1241861"/>
            <a:ext cx="8308257" cy="5032147"/>
          </a:xfrm>
          <a:prstGeom prst="rect">
            <a:avLst/>
          </a:prstGeom>
          <a:noFill/>
        </p:spPr>
        <p:txBody>
          <a:bodyPr wrap="square" lIns="91440" tIns="45720" rIns="91440" bIns="45720" anchor="t">
            <a:spAutoFit/>
          </a:bodyPr>
          <a:lstStyle/>
          <a:p>
            <a:pPr marL="342900" indent="-342900">
              <a:spcBef>
                <a:spcPts val="0"/>
              </a:spcBef>
              <a:spcAft>
                <a:spcPts val="600"/>
              </a:spcAft>
              <a:buFont typeface="Arial"/>
              <a:buChar char="•"/>
              <a:tabLst>
                <a:tab pos="457200" algn="l"/>
              </a:tabLst>
            </a:pPr>
            <a:r>
              <a:rPr lang="en-US" kern="0">
                <a:latin typeface="Montserrat"/>
                <a:ea typeface="Times New Roman" panose="02020603050405020304" pitchFamily="18" charset="0"/>
                <a:cs typeface="Arial"/>
              </a:rPr>
              <a:t>FEASIBILTY: </a:t>
            </a:r>
            <a:r>
              <a:rPr lang="en-US" kern="0">
                <a:effectLst/>
                <a:latin typeface="Montserrat"/>
                <a:ea typeface="Times New Roman" panose="02020603050405020304" pitchFamily="18" charset="0"/>
                <a:cs typeface="Arial"/>
              </a:rPr>
              <a:t>There is compelling evidence that </a:t>
            </a:r>
            <a:r>
              <a:rPr lang="en-US" kern="0">
                <a:latin typeface="Montserrat"/>
                <a:ea typeface="Times New Roman" panose="02020603050405020304" pitchFamily="18" charset="0"/>
                <a:cs typeface="Arial"/>
              </a:rPr>
              <a:t>the organization and/</a:t>
            </a:r>
            <a:r>
              <a:rPr lang="en-US" kern="0">
                <a:effectLst/>
                <a:latin typeface="Montserrat"/>
                <a:ea typeface="Times New Roman" panose="02020603050405020304" pitchFamily="18" charset="0"/>
                <a:cs typeface="Arial"/>
              </a:rPr>
              <a:t>or </a:t>
            </a:r>
            <a:r>
              <a:rPr lang="en-US" kern="0">
                <a:latin typeface="Montserrat"/>
                <a:ea typeface="Times New Roman" panose="02020603050405020304" pitchFamily="18" charset="0"/>
                <a:cs typeface="Arial"/>
              </a:rPr>
              <a:t>creative individual can carry out this program effectively. The applicant has provided sufficient detail for the panel to determine that the applicant can deliver </a:t>
            </a:r>
            <a:r>
              <a:rPr lang="en-US" kern="0">
                <a:effectLst/>
                <a:latin typeface="Montserrat"/>
                <a:ea typeface="Times New Roman" panose="02020603050405020304" pitchFamily="18" charset="0"/>
                <a:cs typeface="Arial"/>
              </a:rPr>
              <a:t>this program</a:t>
            </a:r>
            <a:r>
              <a:rPr lang="en-US" kern="0">
                <a:latin typeface="Montserrat"/>
                <a:ea typeface="Times New Roman" panose="02020603050405020304" pitchFamily="18" charset="0"/>
                <a:cs typeface="Arial"/>
              </a:rPr>
              <a:t> to the public if their application is selected</a:t>
            </a:r>
            <a:r>
              <a:rPr lang="en-US" kern="0">
                <a:effectLst/>
                <a:latin typeface="Montserrat"/>
                <a:ea typeface="Times New Roman" panose="02020603050405020304" pitchFamily="18" charset="0"/>
                <a:cs typeface="Arial"/>
              </a:rPr>
              <a:t>.</a:t>
            </a:r>
            <a:r>
              <a:rPr lang="en-US" kern="0">
                <a:latin typeface="Montserrat"/>
                <a:ea typeface="Times New Roman" panose="02020603050405020304" pitchFamily="18" charset="0"/>
                <a:cs typeface="Arial"/>
              </a:rPr>
              <a:t>  </a:t>
            </a:r>
            <a:endParaRPr lang="en-US" kern="100">
              <a:effectLst/>
              <a:latin typeface="Montserrat"/>
              <a:ea typeface="Calibri" panose="020F0502020204030204" pitchFamily="34" charset="0"/>
              <a:cs typeface="Times New Roman" panose="02020603050405020304" pitchFamily="18" charset="0"/>
            </a:endParaRPr>
          </a:p>
          <a:p>
            <a:pPr marL="342900" indent="-342900">
              <a:spcBef>
                <a:spcPts val="0"/>
              </a:spcBef>
              <a:spcAft>
                <a:spcPts val="600"/>
              </a:spcAft>
              <a:buFont typeface="Arial"/>
              <a:buChar char="•"/>
              <a:tabLst>
                <a:tab pos="457200" algn="l"/>
              </a:tabLst>
            </a:pPr>
            <a:r>
              <a:rPr lang="en-US" kern="0">
                <a:latin typeface="Montserrat"/>
                <a:ea typeface="Times New Roman" panose="02020603050405020304" pitchFamily="18" charset="0"/>
                <a:cs typeface="Arial"/>
              </a:rPr>
              <a:t>MISSION ALIGNMENT: </a:t>
            </a:r>
            <a:r>
              <a:rPr lang="en-US" kern="0">
                <a:effectLst/>
                <a:latin typeface="Montserrat"/>
                <a:ea typeface="Times New Roman" panose="02020603050405020304" pitchFamily="18" charset="0"/>
                <a:cs typeface="Arial"/>
              </a:rPr>
              <a:t>There is compelling evidence that </a:t>
            </a:r>
            <a:r>
              <a:rPr lang="en-US" kern="0">
                <a:latin typeface="Montserrat"/>
                <a:ea typeface="Times New Roman" panose="02020603050405020304" pitchFamily="18" charset="0"/>
                <a:cs typeface="Arial"/>
              </a:rPr>
              <a:t>this proposal aligns with the spirit of </a:t>
            </a:r>
            <a:r>
              <a:rPr lang="en-US" kern="0">
                <a:effectLst/>
                <a:latin typeface="Montserrat"/>
                <a:ea typeface="Times New Roman" panose="02020603050405020304" pitchFamily="18" charset="0"/>
                <a:cs typeface="Arial"/>
              </a:rPr>
              <a:t>the </a:t>
            </a:r>
            <a:r>
              <a:rPr lang="en-US" kern="0">
                <a:latin typeface="Montserrat"/>
                <a:ea typeface="Times New Roman" panose="02020603050405020304" pitchFamily="18" charset="0"/>
                <a:cs typeface="Arial"/>
              </a:rPr>
              <a:t>funding opportunity, i.e. to provide engaging arts, science, </a:t>
            </a:r>
            <a:r>
              <a:rPr lang="en-US" kern="0">
                <a:effectLst/>
                <a:latin typeface="Montserrat"/>
                <a:ea typeface="Times New Roman" panose="02020603050405020304" pitchFamily="18" charset="0"/>
                <a:cs typeface="Arial"/>
              </a:rPr>
              <a:t>and</a:t>
            </a:r>
            <a:r>
              <a:rPr lang="en-US" kern="0">
                <a:latin typeface="Montserrat"/>
                <a:ea typeface="Times New Roman" panose="02020603050405020304" pitchFamily="18" charset="0"/>
                <a:cs typeface="Arial"/>
              </a:rPr>
              <a:t> history programming to Charlotte-Mecklenburg residents</a:t>
            </a:r>
            <a:r>
              <a:rPr lang="en-US" kern="0">
                <a:effectLst/>
                <a:latin typeface="Montserrat"/>
                <a:ea typeface="Times New Roman" panose="02020603050405020304" pitchFamily="18" charset="0"/>
                <a:cs typeface="Arial"/>
              </a:rPr>
              <a:t>.</a:t>
            </a:r>
            <a:r>
              <a:rPr lang="en-US" kern="0">
                <a:latin typeface="Montserrat"/>
                <a:ea typeface="Times New Roman" panose="02020603050405020304" pitchFamily="18" charset="0"/>
                <a:cs typeface="Arial"/>
              </a:rPr>
              <a:t> </a:t>
            </a:r>
            <a:endParaRPr lang="en-US">
              <a:latin typeface="Montserrat"/>
            </a:endParaRPr>
          </a:p>
          <a:p>
            <a:pPr marL="342900" indent="-342900">
              <a:spcBef>
                <a:spcPts val="0"/>
              </a:spcBef>
              <a:spcAft>
                <a:spcPts val="600"/>
              </a:spcAft>
              <a:buFont typeface="Arial"/>
              <a:buChar char="•"/>
              <a:tabLst>
                <a:tab pos="457200" algn="l"/>
              </a:tabLst>
            </a:pPr>
            <a:r>
              <a:rPr lang="en-US" kern="0">
                <a:latin typeface="Montserrat"/>
                <a:ea typeface="Times New Roman" panose="02020603050405020304" pitchFamily="18" charset="0"/>
                <a:cs typeface="Arial"/>
              </a:rPr>
              <a:t>COMMUNITY ENGAGEMENT: </a:t>
            </a:r>
            <a:r>
              <a:rPr lang="en-US" kern="0">
                <a:effectLst/>
                <a:latin typeface="Montserrat"/>
                <a:ea typeface="Times New Roman" panose="02020603050405020304" pitchFamily="18" charset="0"/>
                <a:cs typeface="Arial"/>
              </a:rPr>
              <a:t>There is compelling evidence that this </a:t>
            </a:r>
            <a:r>
              <a:rPr lang="en-US" kern="0">
                <a:latin typeface="Montserrat"/>
                <a:ea typeface="Times New Roman" panose="02020603050405020304" pitchFamily="18" charset="0"/>
                <a:cs typeface="Arial"/>
              </a:rPr>
              <a:t>proposal </a:t>
            </a:r>
            <a:r>
              <a:rPr lang="en-US" kern="0">
                <a:effectLst/>
                <a:latin typeface="Montserrat"/>
                <a:ea typeface="Times New Roman" panose="02020603050405020304" pitchFamily="18" charset="0"/>
                <a:cs typeface="Arial"/>
              </a:rPr>
              <a:t>aligns with the </a:t>
            </a:r>
            <a:r>
              <a:rPr lang="en-US" kern="0">
                <a:latin typeface="Montserrat"/>
                <a:ea typeface="Times New Roman" panose="02020603050405020304" pitchFamily="18" charset="0"/>
                <a:cs typeface="Arial"/>
              </a:rPr>
              <a:t>interest </a:t>
            </a:r>
            <a:r>
              <a:rPr lang="en-US" kern="0">
                <a:effectLst/>
                <a:latin typeface="Montserrat"/>
                <a:ea typeface="Times New Roman" panose="02020603050405020304" pitchFamily="18" charset="0"/>
                <a:cs typeface="Arial"/>
              </a:rPr>
              <a:t>of the community </a:t>
            </a:r>
            <a:r>
              <a:rPr lang="en-US" kern="0">
                <a:latin typeface="Montserrat"/>
                <a:ea typeface="Times New Roman" panose="02020603050405020304" pitchFamily="18" charset="0"/>
                <a:cs typeface="Arial"/>
              </a:rPr>
              <a:t>the applicant </a:t>
            </a:r>
            <a:r>
              <a:rPr lang="en-US" kern="0">
                <a:effectLst/>
                <a:latin typeface="Montserrat"/>
                <a:ea typeface="Times New Roman" panose="02020603050405020304" pitchFamily="18" charset="0"/>
                <a:cs typeface="Arial"/>
              </a:rPr>
              <a:t>seeks to </a:t>
            </a:r>
            <a:r>
              <a:rPr lang="en-US" kern="0">
                <a:latin typeface="Montserrat"/>
                <a:ea typeface="Times New Roman" panose="02020603050405020304" pitchFamily="18" charset="0"/>
                <a:cs typeface="Arial"/>
              </a:rPr>
              <a:t>engage in; the proposal specifically leverages the community feedback provided in the guidelines</a:t>
            </a:r>
            <a:r>
              <a:rPr lang="en-US" kern="0">
                <a:effectLst/>
                <a:latin typeface="Montserrat"/>
                <a:ea typeface="Times New Roman" panose="02020603050405020304" pitchFamily="18" charset="0"/>
                <a:cs typeface="Arial"/>
              </a:rPr>
              <a:t>.</a:t>
            </a:r>
            <a:r>
              <a:rPr lang="en-US" kern="0">
                <a:latin typeface="Montserrat"/>
                <a:ea typeface="Times New Roman" panose="02020603050405020304" pitchFamily="18" charset="0"/>
                <a:cs typeface="Arial"/>
              </a:rPr>
              <a:t>  </a:t>
            </a:r>
            <a:endParaRPr lang="en-US">
              <a:latin typeface="Montserrat"/>
            </a:endParaRPr>
          </a:p>
          <a:p>
            <a:pPr marL="342900" indent="-342900">
              <a:spcBef>
                <a:spcPts val="0"/>
              </a:spcBef>
              <a:spcAft>
                <a:spcPts val="600"/>
              </a:spcAft>
              <a:buFont typeface="Arial"/>
              <a:buChar char="•"/>
              <a:tabLst>
                <a:tab pos="457200" algn="l"/>
              </a:tabLst>
            </a:pPr>
            <a:r>
              <a:rPr lang="en-US" kern="0">
                <a:latin typeface="Montserrat"/>
                <a:ea typeface="Times New Roman" panose="02020603050405020304" pitchFamily="18" charset="0"/>
                <a:cs typeface="Arial"/>
              </a:rPr>
              <a:t>MARKETING AND COMMUNICATIONS: </a:t>
            </a:r>
            <a:r>
              <a:rPr lang="en-US" kern="0">
                <a:effectLst/>
                <a:latin typeface="Montserrat"/>
                <a:ea typeface="Times New Roman" panose="02020603050405020304" pitchFamily="18" charset="0"/>
                <a:cs typeface="Arial"/>
              </a:rPr>
              <a:t>There is compelling evidence that this applicant has a clear marketing plan to reach the community their program intends to serve</a:t>
            </a:r>
            <a:r>
              <a:rPr lang="en-US" kern="0">
                <a:latin typeface="Montserrat"/>
                <a:ea typeface="Times New Roman" panose="02020603050405020304" pitchFamily="18" charset="0"/>
                <a:cs typeface="Arial"/>
              </a:rPr>
              <a:t>; relevant marketing expenses are specified in the budget</a:t>
            </a:r>
            <a:r>
              <a:rPr lang="en-US" kern="0">
                <a:effectLst/>
                <a:latin typeface="Montserrat"/>
                <a:ea typeface="Times New Roman" panose="02020603050405020304" pitchFamily="18" charset="0"/>
                <a:cs typeface="Arial"/>
              </a:rPr>
              <a:t>.</a:t>
            </a:r>
            <a:r>
              <a:rPr lang="en-US" kern="0">
                <a:latin typeface="Montserrat"/>
                <a:ea typeface="Times New Roman" panose="02020603050405020304" pitchFamily="18" charset="0"/>
                <a:cs typeface="Arial"/>
              </a:rPr>
              <a:t>  </a:t>
            </a:r>
            <a:endParaRPr lang="en-US">
              <a:latin typeface="Montserrat"/>
            </a:endParaRPr>
          </a:p>
        </p:txBody>
      </p:sp>
    </p:spTree>
    <p:extLst>
      <p:ext uri="{BB962C8B-B14F-4D97-AF65-F5344CB8AC3E}">
        <p14:creationId xmlns:p14="http://schemas.microsoft.com/office/powerpoint/2010/main" val="2326956615"/>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87AE17-CF6E-14AB-34EE-1E5EB3CC5FC6}"/>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6F314AF-B523-9F1A-0F54-D79E97D8598B}"/>
              </a:ext>
            </a:extLst>
          </p:cNvPr>
          <p:cNvSpPr txBox="1">
            <a:spLocks/>
          </p:cNvSpPr>
          <p:nvPr/>
        </p:nvSpPr>
        <p:spPr bwMode="auto">
          <a:xfrm>
            <a:off x="957244" y="794859"/>
            <a:ext cx="5725728" cy="508437"/>
          </a:xfrm>
          <a:prstGeom prst="rect">
            <a:avLst/>
          </a:prstGeom>
          <a:noFill/>
          <a:ln>
            <a:noFill/>
          </a:ln>
        </p:spPr>
        <p:txBody>
          <a:bodyPr lIns="91440" tIns="45720" rIns="91440" bIns="4572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200" b="1" dirty="0">
                <a:solidFill>
                  <a:srgbClr val="C00000"/>
                </a:solidFill>
                <a:latin typeface="Montserrat"/>
              </a:rPr>
              <a:t>PROGRAM SUBMISSION PLAN</a:t>
            </a:r>
            <a:endParaRPr lang="en-US" sz="2200" dirty="0">
              <a:solidFill>
                <a:srgbClr val="C00000"/>
              </a:solidFill>
              <a:latin typeface="Montserrat"/>
            </a:endParaRPr>
          </a:p>
        </p:txBody>
      </p:sp>
      <p:sp>
        <p:nvSpPr>
          <p:cNvPr id="13" name="Title 1">
            <a:extLst>
              <a:ext uri="{FF2B5EF4-FFF2-40B4-BE49-F238E27FC236}">
                <a16:creationId xmlns:a16="http://schemas.microsoft.com/office/drawing/2014/main" id="{45173BB3-F813-E8A1-BB15-5DF70D0078B5}"/>
              </a:ext>
            </a:extLst>
          </p:cNvPr>
          <p:cNvSpPr txBox="1">
            <a:spLocks/>
          </p:cNvSpPr>
          <p:nvPr/>
        </p:nvSpPr>
        <p:spPr>
          <a:xfrm>
            <a:off x="511277" y="1508344"/>
            <a:ext cx="6613525" cy="476286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spcBef>
                <a:spcPts val="0"/>
              </a:spcBef>
              <a:spcAft>
                <a:spcPts val="200"/>
              </a:spcAft>
              <a:buAutoNum type="arabicPeriod"/>
              <a:defRPr/>
            </a:pPr>
            <a:r>
              <a:rPr lang="en-US" sz="1800">
                <a:latin typeface="Montserrat"/>
                <a:ea typeface="+mj-lt"/>
                <a:cs typeface="+mj-lt"/>
              </a:rPr>
              <a:t>Read the guidelines and the </a:t>
            </a:r>
            <a:r>
              <a:rPr lang="en-US" sz="1800">
                <a:latin typeface="Montserrat"/>
                <a:ea typeface="+mj-lt"/>
                <a:cs typeface="Segoe UI"/>
                <a:hlinkClick r:id="rId3"/>
              </a:rPr>
              <a:t>Community Feedback Document</a:t>
            </a:r>
            <a:r>
              <a:rPr lang="en-US" sz="1800">
                <a:solidFill>
                  <a:srgbClr val="0066FF"/>
                </a:solidFill>
                <a:latin typeface="Montserrat"/>
                <a:ea typeface="+mj-lt"/>
                <a:cs typeface="Segoe UI"/>
              </a:rPr>
              <a:t> </a:t>
            </a:r>
            <a:endParaRPr lang="en-US" sz="1800">
              <a:latin typeface="Montserrat"/>
              <a:ea typeface="+mj-lt"/>
              <a:cs typeface="+mj-lt"/>
            </a:endParaRPr>
          </a:p>
          <a:p>
            <a:pPr marL="342900" indent="-342900" algn="l">
              <a:spcBef>
                <a:spcPts val="0"/>
              </a:spcBef>
              <a:spcAft>
                <a:spcPts val="200"/>
              </a:spcAft>
              <a:buAutoNum type="arabicPeriod"/>
              <a:defRPr/>
            </a:pPr>
            <a:r>
              <a:rPr lang="en-US" sz="1800">
                <a:latin typeface="Montserrat"/>
                <a:ea typeface="+mj-lt"/>
                <a:cs typeface="+mj-lt"/>
              </a:rPr>
              <a:t>Create the Program</a:t>
            </a:r>
            <a:endParaRPr lang="en-US" sz="1800">
              <a:latin typeface="Montserrat"/>
            </a:endParaRPr>
          </a:p>
          <a:p>
            <a:pPr marL="342900" indent="-342900" algn="l">
              <a:spcBef>
                <a:spcPts val="0"/>
              </a:spcBef>
              <a:spcAft>
                <a:spcPts val="200"/>
              </a:spcAft>
              <a:buAutoNum type="arabicPeriod"/>
              <a:defRPr/>
            </a:pPr>
            <a:r>
              <a:rPr lang="en-US" sz="1800">
                <a:latin typeface="Montserrat"/>
                <a:ea typeface="+mj-lt"/>
                <a:cs typeface="+mj-lt"/>
              </a:rPr>
              <a:t>Select the Block(s) where the program will be offered and select the facility. Find the Parks, Rec Centers, and Libraries contacts in the </a:t>
            </a:r>
            <a:r>
              <a:rPr lang="en-US" sz="1800">
                <a:latin typeface="Montserrat"/>
                <a:ea typeface="+mj-lt"/>
                <a:cs typeface="+mj-lt"/>
                <a:hlinkClick r:id="rId3"/>
              </a:rPr>
              <a:t>Facilities Document</a:t>
            </a:r>
            <a:r>
              <a:rPr lang="en-US" sz="1800">
                <a:latin typeface="Montserrat"/>
                <a:ea typeface="+mj-lt"/>
                <a:cs typeface="+mj-lt"/>
              </a:rPr>
              <a:t> </a:t>
            </a:r>
          </a:p>
          <a:p>
            <a:pPr marL="342900" indent="-342900" algn="l">
              <a:spcBef>
                <a:spcPts val="0"/>
              </a:spcBef>
              <a:spcAft>
                <a:spcPts val="200"/>
              </a:spcAft>
              <a:buAutoNum type="arabicPeriod"/>
              <a:defRPr/>
            </a:pPr>
            <a:r>
              <a:rPr lang="en-US" sz="1800">
                <a:latin typeface="Montserrat"/>
                <a:cs typeface="Arial"/>
              </a:rPr>
              <a:t>Contact Facilities contact staff and offer the program. If they agreed to host the program, ask them to complete the </a:t>
            </a:r>
            <a:r>
              <a:rPr lang="en-US" sz="1800">
                <a:solidFill>
                  <a:srgbClr val="E03A5B"/>
                </a:solidFill>
                <a:latin typeface="Montserrat"/>
                <a:ea typeface="+mj-lt"/>
                <a:cs typeface="+mj-lt"/>
                <a:hlinkClick r:id="rId4"/>
              </a:rPr>
              <a:t>Facility Host Agreement</a:t>
            </a:r>
            <a:endParaRPr lang="en-US" sz="1800">
              <a:solidFill>
                <a:srgbClr val="E03A5B"/>
              </a:solidFill>
              <a:latin typeface="Montserrat"/>
              <a:ea typeface="+mj-lt"/>
              <a:cs typeface="+mj-lt"/>
            </a:endParaRPr>
          </a:p>
          <a:p>
            <a:pPr marL="342900" indent="-342900" algn="l">
              <a:spcBef>
                <a:spcPts val="0"/>
              </a:spcBef>
              <a:spcAft>
                <a:spcPts val="200"/>
              </a:spcAft>
              <a:buAutoNum type="arabicPeriod"/>
              <a:defRPr/>
            </a:pPr>
            <a:r>
              <a:rPr lang="en-US" sz="1800" dirty="0">
                <a:latin typeface="Montserrat"/>
                <a:ea typeface="+mj-lt"/>
                <a:cs typeface="+mj-lt"/>
              </a:rPr>
              <a:t>Program submissions should be planned with details (including timeline/dates, staff/team, budget, etc.). Ideas without accompanying details will not be funded. </a:t>
            </a:r>
            <a:endParaRPr lang="en-US" sz="1800" dirty="0">
              <a:latin typeface="Montserrat"/>
            </a:endParaRPr>
          </a:p>
          <a:p>
            <a:pPr marL="342900" indent="-342900" algn="l">
              <a:spcBef>
                <a:spcPts val="0"/>
              </a:spcBef>
              <a:spcAft>
                <a:spcPts val="200"/>
              </a:spcAft>
              <a:buAutoNum type="arabicPeriod"/>
              <a:defRPr/>
            </a:pPr>
            <a:r>
              <a:rPr lang="en-US" sz="1800" dirty="0">
                <a:latin typeface="Montserrat"/>
                <a:ea typeface="+mj-lt"/>
                <a:cs typeface="+mj-lt"/>
              </a:rPr>
              <a:t>Panelists need to have a clear understanding of what the participant experience will look like.</a:t>
            </a:r>
          </a:p>
          <a:p>
            <a:pPr algn="l">
              <a:defRPr/>
            </a:pPr>
            <a:endParaRPr lang="en-US" sz="1800">
              <a:latin typeface="Montserrat"/>
              <a:ea typeface="+mj-lt"/>
              <a:cs typeface="+mj-lt"/>
            </a:endParaRPr>
          </a:p>
          <a:p>
            <a:pPr algn="l">
              <a:defRPr/>
            </a:pPr>
            <a:endParaRPr lang="en-US" sz="1800">
              <a:latin typeface="Montserrat"/>
              <a:ea typeface="+mj-lt"/>
              <a:cs typeface="+mj-lt"/>
            </a:endParaRPr>
          </a:p>
          <a:p>
            <a:pPr algn="l">
              <a:defRPr/>
            </a:pPr>
            <a:endParaRPr lang="en-US" sz="1800" b="1">
              <a:solidFill>
                <a:schemeClr val="tx1">
                  <a:lumMod val="75000"/>
                  <a:lumOff val="25000"/>
                </a:schemeClr>
              </a:solidFill>
              <a:latin typeface="Montserrat"/>
              <a:cs typeface="Arial"/>
            </a:endParaRPr>
          </a:p>
        </p:txBody>
      </p:sp>
      <p:pic>
        <p:nvPicPr>
          <p:cNvPr id="62468" name="Picture 2">
            <a:extLst>
              <a:ext uri="{FF2B5EF4-FFF2-40B4-BE49-F238E27FC236}">
                <a16:creationId xmlns:a16="http://schemas.microsoft.com/office/drawing/2014/main" id="{26642EAE-7D30-3A12-3018-66E6BF891A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101549"/>
            <a:ext cx="6810375"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8DA5C165-A779-776A-B32E-27DFF4383DC0}"/>
              </a:ext>
            </a:extLst>
          </p:cNvPr>
          <p:cNvPicPr>
            <a:picLocks noChangeAspect="1"/>
          </p:cNvPicPr>
          <p:nvPr/>
        </p:nvPicPr>
        <p:blipFill>
          <a:blip r:embed="rId6">
            <a:extLst>
              <a:ext uri="{28A0092B-C50C-407E-A947-70E740481C1C}">
                <a14:useLocalDpi xmlns:a14="http://schemas.microsoft.com/office/drawing/2010/main" val="0"/>
              </a:ext>
            </a:extLst>
          </a:blip>
          <a:srcRect t="25214" b="59483"/>
          <a:stretch>
            <a:fillRect/>
          </a:stretch>
        </p:blipFill>
        <p:spPr bwMode="auto">
          <a:xfrm>
            <a:off x="1599991" y="271318"/>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95359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5CA930-1E34-8551-615E-1C4A85D7E0F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82AECBF-2915-D274-223D-1914EA4A9BDF}"/>
              </a:ext>
            </a:extLst>
          </p:cNvPr>
          <p:cNvSpPr txBox="1">
            <a:spLocks/>
          </p:cNvSpPr>
          <p:nvPr/>
        </p:nvSpPr>
        <p:spPr bwMode="auto">
          <a:xfrm>
            <a:off x="327703" y="891237"/>
            <a:ext cx="8392340" cy="486931"/>
          </a:xfrm>
          <a:prstGeom prst="rect">
            <a:avLst/>
          </a:prstGeom>
          <a:noFill/>
          <a:ln>
            <a:noFill/>
          </a:ln>
        </p:spPr>
        <p:txBody>
          <a:bodyPr lIns="91440" tIns="45720" rIns="91440" bIns="45720"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spcAft>
                <a:spcPts val="0"/>
              </a:spcAft>
              <a:defRPr/>
            </a:pPr>
            <a:endParaRPr lang="en-US" sz="2200" b="1" cap="all">
              <a:solidFill>
                <a:srgbClr val="C00000"/>
              </a:solidFill>
            </a:endParaRPr>
          </a:p>
          <a:p>
            <a:pPr>
              <a:spcBef>
                <a:spcPts val="0"/>
              </a:spcBef>
              <a:spcAft>
                <a:spcPts val="0"/>
              </a:spcAft>
              <a:defRPr/>
            </a:pPr>
            <a:r>
              <a:rPr lang="en-US" sz="2200" b="1" cap="all">
                <a:solidFill>
                  <a:srgbClr val="C00000"/>
                </a:solidFill>
              </a:rPr>
              <a:t>WHAT QUALIFIES FOR CULTURE BLOCKS FUNDING</a:t>
            </a:r>
            <a:endParaRPr lang="en-US" sz="2200">
              <a:solidFill>
                <a:srgbClr val="C00000"/>
              </a:solidFill>
              <a:cs typeface="Arial"/>
            </a:endParaRPr>
          </a:p>
          <a:p>
            <a:pPr>
              <a:spcBef>
                <a:spcPts val="0"/>
              </a:spcBef>
              <a:spcAft>
                <a:spcPts val="0"/>
              </a:spcAft>
              <a:defRPr/>
            </a:pPr>
            <a:endParaRPr lang="en-US" sz="2200" b="1">
              <a:solidFill>
                <a:srgbClr val="C00000"/>
              </a:solidFill>
              <a:latin typeface="Montserrat"/>
              <a:cs typeface="Neutra Text Expert-Book"/>
            </a:endParaRPr>
          </a:p>
        </p:txBody>
      </p:sp>
      <p:sp>
        <p:nvSpPr>
          <p:cNvPr id="13" name="Title 1">
            <a:extLst>
              <a:ext uri="{FF2B5EF4-FFF2-40B4-BE49-F238E27FC236}">
                <a16:creationId xmlns:a16="http://schemas.microsoft.com/office/drawing/2014/main" id="{6991C27E-73A2-9A60-8B3E-4C4E0266099D}"/>
              </a:ext>
            </a:extLst>
          </p:cNvPr>
          <p:cNvSpPr txBox="1">
            <a:spLocks/>
          </p:cNvSpPr>
          <p:nvPr/>
        </p:nvSpPr>
        <p:spPr>
          <a:xfrm>
            <a:off x="417871" y="2145233"/>
            <a:ext cx="8308258" cy="2923530"/>
          </a:xfrm>
          <a:prstGeom prst="rect">
            <a:avLst/>
          </a:prstGeom>
        </p:spPr>
        <p:txBody>
          <a:bodyPr lIns="91440" tIns="45720" rIns="91440" bIns="4572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a:solidFill>
                <a:schemeClr val="tx1">
                  <a:lumMod val="75000"/>
                  <a:lumOff val="25000"/>
                </a:schemeClr>
              </a:solidFill>
              <a:latin typeface="Neutra Text"/>
            </a:endParaRPr>
          </a:p>
        </p:txBody>
      </p:sp>
      <p:pic>
        <p:nvPicPr>
          <p:cNvPr id="2" name="Picture 5">
            <a:extLst>
              <a:ext uri="{FF2B5EF4-FFF2-40B4-BE49-F238E27FC236}">
                <a16:creationId xmlns:a16="http://schemas.microsoft.com/office/drawing/2014/main" id="{816BB210-DF56-3F58-4987-456296C0DC7D}"/>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80" y="364030"/>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360707C-8B91-935F-87E0-BA5C8E7EDCB3}"/>
              </a:ext>
            </a:extLst>
          </p:cNvPr>
          <p:cNvSpPr txBox="1"/>
          <p:nvPr/>
        </p:nvSpPr>
        <p:spPr>
          <a:xfrm>
            <a:off x="603817" y="1572341"/>
            <a:ext cx="8116529" cy="4185761"/>
          </a:xfrm>
          <a:prstGeom prst="rect">
            <a:avLst/>
          </a:prstGeom>
          <a:noFill/>
        </p:spPr>
        <p:txBody>
          <a:bodyPr wrap="square" lIns="91440" tIns="45720" rIns="91440" bIns="45720" anchor="t">
            <a:spAutoFit/>
          </a:bodyPr>
          <a:lstStyle/>
          <a:p>
            <a:pPr marL="285750" indent="-285750">
              <a:spcBef>
                <a:spcPts val="0"/>
              </a:spcBef>
              <a:spcAft>
                <a:spcPts val="1000"/>
              </a:spcAft>
              <a:buFont typeface="Arial"/>
              <a:buChar char="•"/>
            </a:pPr>
            <a:r>
              <a:rPr lang="en-US">
                <a:latin typeface="Montserrat"/>
                <a:cs typeface="Arial"/>
              </a:rPr>
              <a:t>Programing should take place between July 1 and September 30. 2024   </a:t>
            </a:r>
            <a:endParaRPr lang="en-US">
              <a:latin typeface="Montserrat"/>
            </a:endParaRPr>
          </a:p>
          <a:p>
            <a:pPr marL="285750" indent="-285750">
              <a:spcBef>
                <a:spcPts val="0"/>
              </a:spcBef>
              <a:spcAft>
                <a:spcPts val="1000"/>
              </a:spcAft>
              <a:buFont typeface="Arial"/>
              <a:buChar char="•"/>
            </a:pPr>
            <a:r>
              <a:rPr lang="en-US">
                <a:latin typeface="Montserrat"/>
                <a:ea typeface="Times New Roman" panose="02020603050405020304" pitchFamily="18" charset="0"/>
                <a:cs typeface="Arial"/>
              </a:rPr>
              <a:t>The program </a:t>
            </a:r>
            <a:r>
              <a:rPr lang="en-US">
                <a:effectLst/>
                <a:latin typeface="Montserrat"/>
                <a:ea typeface="Times New Roman" panose="02020603050405020304" pitchFamily="18" charset="0"/>
                <a:cs typeface="Arial"/>
              </a:rPr>
              <a:t>is </a:t>
            </a:r>
            <a:r>
              <a:rPr lang="en-US">
                <a:latin typeface="Montserrat"/>
                <a:ea typeface="Times New Roman" panose="02020603050405020304" pitchFamily="18" charset="0"/>
                <a:cs typeface="Arial"/>
              </a:rPr>
              <a:t>an arts, science, history, or heritage project that takes place in a Culture Blocks designated</a:t>
            </a:r>
            <a:r>
              <a:rPr lang="en-US" b="1">
                <a:solidFill>
                  <a:srgbClr val="5F727F"/>
                </a:solidFill>
                <a:latin typeface="Montserrat"/>
                <a:ea typeface="Times New Roman" panose="02020603050405020304" pitchFamily="18" charset="0"/>
                <a:cs typeface="Arial"/>
              </a:rPr>
              <a:t> </a:t>
            </a:r>
            <a:r>
              <a:rPr lang="en-US" b="1">
                <a:solidFill>
                  <a:srgbClr val="5F727F"/>
                </a:solidFill>
                <a:latin typeface="Montserrat"/>
                <a:ea typeface="Times New Roman" panose="02020603050405020304" pitchFamily="18" charset="0"/>
                <a:cs typeface="Arial"/>
                <a:hlinkClick r:id="rId4"/>
              </a:rPr>
              <a:t>G</a:t>
            </a:r>
            <a:r>
              <a:rPr lang="en-US" b="1">
                <a:solidFill>
                  <a:srgbClr val="C2242A"/>
                </a:solidFill>
                <a:latin typeface="Montserrat"/>
                <a:ea typeface="Times New Roman" panose="02020603050405020304" pitchFamily="18" charset="0"/>
                <a:cs typeface="Arial"/>
                <a:hlinkClick r:id="rId4"/>
              </a:rPr>
              <a:t>eographic Areas</a:t>
            </a:r>
            <a:r>
              <a:rPr lang="en-US">
                <a:solidFill>
                  <a:srgbClr val="5F727F"/>
                </a:solidFill>
                <a:latin typeface="Montserrat"/>
                <a:ea typeface="Times New Roman" panose="02020603050405020304" pitchFamily="18" charset="0"/>
                <a:cs typeface="Arial"/>
              </a:rPr>
              <a:t>.  </a:t>
            </a:r>
            <a:endParaRPr lang="en-US">
              <a:solidFill>
                <a:srgbClr val="5F727F"/>
              </a:solidFill>
              <a:latin typeface="Montserrat"/>
              <a:cs typeface="Arial"/>
            </a:endParaRPr>
          </a:p>
          <a:p>
            <a:pPr marL="285750" indent="-285750">
              <a:spcBef>
                <a:spcPts val="0"/>
              </a:spcBef>
              <a:spcAft>
                <a:spcPts val="1000"/>
              </a:spcAft>
              <a:buFont typeface="Arial"/>
              <a:buChar char="•"/>
            </a:pPr>
            <a:r>
              <a:rPr lang="en-US">
                <a:latin typeface="Montserrat"/>
                <a:ea typeface="Times New Roman" panose="02020603050405020304" pitchFamily="18" charset="0"/>
                <a:cs typeface="Arial"/>
              </a:rPr>
              <a:t>Programming should align with Culture Blocks Themes</a:t>
            </a:r>
            <a:r>
              <a:rPr lang="en-US">
                <a:effectLst/>
                <a:latin typeface="Montserrat"/>
                <a:ea typeface="Times New Roman" panose="02020603050405020304" pitchFamily="18" charset="0"/>
                <a:cs typeface="Arial"/>
              </a:rPr>
              <a:t>. </a:t>
            </a:r>
            <a:r>
              <a:rPr lang="en-US">
                <a:latin typeface="Montserrat"/>
                <a:ea typeface="Times New Roman" panose="02020603050405020304" pitchFamily="18" charset="0"/>
                <a:cs typeface="Arial"/>
              </a:rPr>
              <a:t>Follow this link </a:t>
            </a:r>
            <a:r>
              <a:rPr lang="en-US">
                <a:effectLst/>
                <a:latin typeface="Montserrat"/>
                <a:ea typeface="Times New Roman" panose="02020603050405020304" pitchFamily="18" charset="0"/>
                <a:cs typeface="Arial"/>
              </a:rPr>
              <a:t>to </a:t>
            </a:r>
            <a:r>
              <a:rPr lang="en-US">
                <a:latin typeface="Montserrat"/>
                <a:ea typeface="Times New Roman" panose="02020603050405020304" pitchFamily="18" charset="0"/>
                <a:cs typeface="Arial"/>
              </a:rPr>
              <a:t>review </a:t>
            </a:r>
            <a:r>
              <a:rPr lang="en-US">
                <a:effectLst/>
                <a:latin typeface="Montserrat"/>
                <a:ea typeface="Times New Roman" panose="02020603050405020304" pitchFamily="18" charset="0"/>
                <a:cs typeface="Arial"/>
              </a:rPr>
              <a:t>the </a:t>
            </a:r>
            <a:r>
              <a:rPr lang="en-US">
                <a:latin typeface="Montserrat"/>
                <a:ea typeface="Times New Roman" panose="02020603050405020304" pitchFamily="18" charset="0"/>
                <a:cs typeface="Arial"/>
              </a:rPr>
              <a:t>themes each Culture Block has identified. </a:t>
            </a:r>
            <a:r>
              <a:rPr lang="en-US" b="1">
                <a:solidFill>
                  <a:srgbClr val="C2242A"/>
                </a:solidFill>
                <a:latin typeface="Montserrat"/>
                <a:ea typeface="Times New Roman" panose="02020603050405020304" pitchFamily="18" charset="0"/>
                <a:cs typeface="Arial"/>
                <a:hlinkClick r:id="rId5"/>
              </a:rPr>
              <a:t>Community Feedback</a:t>
            </a:r>
            <a:r>
              <a:rPr lang="en-US">
                <a:solidFill>
                  <a:srgbClr val="5F727F"/>
                </a:solidFill>
                <a:latin typeface="Montserrat"/>
                <a:ea typeface="Times New Roman" panose="02020603050405020304" pitchFamily="18" charset="0"/>
                <a:cs typeface="Arial"/>
              </a:rPr>
              <a:t>. </a:t>
            </a:r>
            <a:endParaRPr lang="en-US">
              <a:solidFill>
                <a:srgbClr val="5F727F"/>
              </a:solidFill>
              <a:latin typeface="Montserrat"/>
              <a:cs typeface="Arial"/>
            </a:endParaRPr>
          </a:p>
          <a:p>
            <a:pPr marL="285750" indent="-285750">
              <a:spcBef>
                <a:spcPts val="0"/>
              </a:spcBef>
              <a:spcAft>
                <a:spcPts val="1000"/>
              </a:spcAft>
              <a:buFont typeface="Arial"/>
              <a:buChar char="•"/>
            </a:pPr>
            <a:r>
              <a:rPr lang="en-US">
                <a:latin typeface="Montserrat"/>
                <a:ea typeface="Times New Roman" panose="02020603050405020304" pitchFamily="18" charset="0"/>
                <a:cs typeface="Arial"/>
              </a:rPr>
              <a:t>One-time programs </a:t>
            </a:r>
            <a:r>
              <a:rPr lang="en-US">
                <a:effectLst/>
                <a:latin typeface="Montserrat"/>
                <a:ea typeface="Times New Roman" panose="02020603050405020304" pitchFamily="18" charset="0"/>
                <a:cs typeface="Arial"/>
              </a:rPr>
              <a:t>and</a:t>
            </a:r>
            <a:r>
              <a:rPr lang="en-US">
                <a:latin typeface="Montserrat"/>
                <a:ea typeface="Times New Roman" panose="02020603050405020304" pitchFamily="18" charset="0"/>
                <a:cs typeface="Arial"/>
              </a:rPr>
              <a:t>/or recurring programs are eligible.   </a:t>
            </a:r>
            <a:endParaRPr lang="en-US">
              <a:latin typeface="Montserrat"/>
              <a:cs typeface="Arial"/>
            </a:endParaRPr>
          </a:p>
          <a:p>
            <a:pPr marL="285750" indent="-285750">
              <a:spcBef>
                <a:spcPts val="0"/>
              </a:spcBef>
              <a:spcAft>
                <a:spcPts val="1000"/>
              </a:spcAft>
              <a:buFont typeface="Arial"/>
              <a:buChar char="•"/>
            </a:pPr>
            <a:r>
              <a:rPr lang="en-US">
                <a:latin typeface="Montserrat"/>
                <a:ea typeface="Times New Roman" panose="02020603050405020304" pitchFamily="18" charset="0"/>
                <a:cs typeface="Arial"/>
              </a:rPr>
              <a:t>An applicant</a:t>
            </a:r>
            <a:r>
              <a:rPr lang="en-US">
                <a:effectLst/>
                <a:latin typeface="Montserrat"/>
                <a:ea typeface="Times New Roman" panose="02020603050405020304" pitchFamily="18" charset="0"/>
                <a:cs typeface="Arial"/>
              </a:rPr>
              <a:t> can </a:t>
            </a:r>
            <a:r>
              <a:rPr lang="en-US">
                <a:latin typeface="Montserrat"/>
                <a:ea typeface="Times New Roman" panose="02020603050405020304" pitchFamily="18" charset="0"/>
                <a:cs typeface="Arial"/>
              </a:rPr>
              <a:t>offer </a:t>
            </a:r>
            <a:r>
              <a:rPr lang="en-US">
                <a:effectLst/>
                <a:latin typeface="Montserrat"/>
                <a:ea typeface="Times New Roman" panose="02020603050405020304" pitchFamily="18" charset="0"/>
                <a:cs typeface="Arial"/>
              </a:rPr>
              <a:t>programming </a:t>
            </a:r>
            <a:r>
              <a:rPr lang="en-US">
                <a:latin typeface="Montserrat"/>
                <a:ea typeface="Times New Roman" panose="02020603050405020304" pitchFamily="18" charset="0"/>
                <a:cs typeface="Arial"/>
              </a:rPr>
              <a:t>in multiple blocks </a:t>
            </a:r>
            <a:r>
              <a:rPr lang="en-US">
                <a:effectLst/>
                <a:latin typeface="Montserrat"/>
                <a:ea typeface="Times New Roman" panose="02020603050405020304" pitchFamily="18" charset="0"/>
                <a:cs typeface="Arial"/>
              </a:rPr>
              <a:t>or </a:t>
            </a:r>
            <a:r>
              <a:rPr lang="en-US">
                <a:latin typeface="Montserrat"/>
                <a:ea typeface="Times New Roman" panose="02020603050405020304" pitchFamily="18" charset="0"/>
                <a:cs typeface="Arial"/>
              </a:rPr>
              <a:t>one culture block location.  </a:t>
            </a:r>
            <a:endParaRPr lang="en-US">
              <a:latin typeface="Montserrat"/>
              <a:cs typeface="Arial"/>
            </a:endParaRPr>
          </a:p>
          <a:p>
            <a:pPr marL="285750" indent="-285750">
              <a:spcBef>
                <a:spcPts val="0"/>
              </a:spcBef>
              <a:spcAft>
                <a:spcPts val="1000"/>
              </a:spcAft>
              <a:buFont typeface="Arial"/>
              <a:buChar char="•"/>
            </a:pPr>
            <a:r>
              <a:rPr lang="en-US">
                <a:latin typeface="Montserrat"/>
                <a:cs typeface="Arial"/>
              </a:rPr>
              <a:t>Programming should directly engage residents.    </a:t>
            </a:r>
          </a:p>
          <a:p>
            <a:pPr marL="285750" indent="-285750">
              <a:spcBef>
                <a:spcPts val="0"/>
              </a:spcBef>
              <a:spcAft>
                <a:spcPts val="1000"/>
              </a:spcAft>
              <a:buFont typeface="Arial"/>
              <a:buChar char="•"/>
            </a:pPr>
            <a:r>
              <a:rPr lang="en-US">
                <a:latin typeface="Montserrat"/>
                <a:ea typeface="Times New Roman" panose="02020603050405020304" pitchFamily="18" charset="0"/>
                <a:cs typeface="Arial"/>
              </a:rPr>
              <a:t>Programs must be free and open to the public.  </a:t>
            </a:r>
            <a:endParaRPr lang="en-US">
              <a:latin typeface="Montserrat"/>
            </a:endParaRPr>
          </a:p>
        </p:txBody>
      </p:sp>
    </p:spTree>
    <p:extLst>
      <p:ext uri="{BB962C8B-B14F-4D97-AF65-F5344CB8AC3E}">
        <p14:creationId xmlns:p14="http://schemas.microsoft.com/office/powerpoint/2010/main" val="182437315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125E2F-8A18-4C2A-A1B8-0767C4E42652}"/>
              </a:ext>
            </a:extLst>
          </p:cNvPr>
          <p:cNvSpPr txBox="1">
            <a:spLocks/>
          </p:cNvSpPr>
          <p:nvPr/>
        </p:nvSpPr>
        <p:spPr>
          <a:xfrm>
            <a:off x="4992446" y="2624255"/>
            <a:ext cx="3800031" cy="291388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algn="l" fontAlgn="base">
              <a:spcBef>
                <a:spcPts val="0"/>
              </a:spcBef>
              <a:spcAft>
                <a:spcPts val="0"/>
              </a:spcAft>
            </a:pPr>
            <a:r>
              <a:rPr lang="en-US" sz="1800">
                <a:effectLst/>
                <a:latin typeface="Montserrat"/>
                <a:ea typeface="Times New Roman" panose="02020603050405020304" pitchFamily="18" charset="0"/>
              </a:rPr>
              <a:t>You must submit the facility host Agreement with the application.</a:t>
            </a:r>
          </a:p>
          <a:p>
            <a:pPr marL="0" marR="0" algn="l" fontAlgn="base">
              <a:spcBef>
                <a:spcPts val="0"/>
              </a:spcBef>
              <a:spcAft>
                <a:spcPts val="0"/>
              </a:spcAft>
            </a:pPr>
            <a:endParaRPr lang="en-US" sz="1800">
              <a:effectLst/>
              <a:latin typeface="Montserrat"/>
              <a:ea typeface="Times New Roman" panose="02020603050405020304" pitchFamily="18" charset="0"/>
            </a:endParaRPr>
          </a:p>
          <a:p>
            <a:pPr marL="0" marR="0" algn="l" fontAlgn="base">
              <a:spcBef>
                <a:spcPts val="0"/>
              </a:spcBef>
              <a:spcAft>
                <a:spcPts val="0"/>
              </a:spcAft>
            </a:pPr>
            <a:r>
              <a:rPr lang="en-US" sz="1800">
                <a:effectLst/>
                <a:latin typeface="Montserrat"/>
                <a:ea typeface="Times New Roman" panose="02020603050405020304" pitchFamily="18" charset="0"/>
              </a:rPr>
              <a:t>Applications submitted without this form will not be considered for funding. No exceptions will be made.</a:t>
            </a:r>
          </a:p>
          <a:p>
            <a:pPr marL="0" marR="0" algn="l" fontAlgn="base">
              <a:spcBef>
                <a:spcPts val="0"/>
              </a:spcBef>
              <a:spcAft>
                <a:spcPts val="0"/>
              </a:spcAft>
            </a:pPr>
            <a:endParaRPr lang="en-US" sz="1800">
              <a:latin typeface="Montserrat"/>
              <a:ea typeface="Times New Roman" panose="02020603050405020304" pitchFamily="18" charset="0"/>
            </a:endParaRPr>
          </a:p>
          <a:p>
            <a:pPr marL="0" marR="0" algn="l" fontAlgn="base">
              <a:spcBef>
                <a:spcPts val="0"/>
              </a:spcBef>
              <a:spcAft>
                <a:spcPts val="0"/>
              </a:spcAft>
            </a:pPr>
            <a:r>
              <a:rPr lang="en-US" sz="1800" b="1">
                <a:effectLst/>
                <a:latin typeface="Montserrat"/>
                <a:ea typeface="Times New Roman" panose="02020603050405020304" pitchFamily="18" charset="0"/>
              </a:rPr>
              <a:t>Find it in this </a:t>
            </a:r>
            <a:r>
              <a:rPr lang="en-US" sz="1800" b="1">
                <a:effectLst/>
                <a:latin typeface="Montserrat"/>
                <a:ea typeface="Times New Roman" panose="02020603050405020304" pitchFamily="18" charset="0"/>
                <a:hlinkClick r:id="rId3"/>
              </a:rPr>
              <a:t>link</a:t>
            </a:r>
            <a:endParaRPr lang="en-US" sz="1800" b="1">
              <a:effectLst/>
              <a:latin typeface="Montserrat"/>
              <a:ea typeface="Times New Roman" panose="02020603050405020304" pitchFamily="18" charset="0"/>
            </a:endParaRPr>
          </a:p>
          <a:p>
            <a:pPr marL="0" marR="0" algn="l" fontAlgn="base">
              <a:spcBef>
                <a:spcPts val="0"/>
              </a:spcBef>
              <a:spcAft>
                <a:spcPts val="0"/>
              </a:spcAft>
            </a:pPr>
            <a:endParaRPr lang="en-US" sz="1800">
              <a:effectLst/>
              <a:latin typeface="Montserrat"/>
              <a:ea typeface="Times New Roman" panose="02020603050405020304" pitchFamily="18" charset="0"/>
            </a:endParaRPr>
          </a:p>
        </p:txBody>
      </p:sp>
      <p:pic>
        <p:nvPicPr>
          <p:cNvPr id="2" name="Picture 5">
            <a:extLst>
              <a:ext uri="{FF2B5EF4-FFF2-40B4-BE49-F238E27FC236}">
                <a16:creationId xmlns:a16="http://schemas.microsoft.com/office/drawing/2014/main" id="{49129F9F-86A1-5622-A6B2-D463D9A321BE}"/>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2346965" y="370255"/>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D6F139-B72D-4525-F5D6-9540CFCCAD37}"/>
              </a:ext>
            </a:extLst>
          </p:cNvPr>
          <p:cNvSpPr txBox="1"/>
          <p:nvPr/>
        </p:nvSpPr>
        <p:spPr>
          <a:xfrm>
            <a:off x="4633476" y="1464643"/>
            <a:ext cx="4083163" cy="769441"/>
          </a:xfrm>
          <a:prstGeom prst="rect">
            <a:avLst/>
          </a:prstGeom>
          <a:noFill/>
        </p:spPr>
        <p:txBody>
          <a:bodyPr wrap="square" lIns="91440" tIns="45720" rIns="91440" bIns="45720" anchor="t">
            <a:spAutoFit/>
          </a:bodyPr>
          <a:lstStyle/>
          <a:p>
            <a:pPr algn="ctr">
              <a:defRPr/>
            </a:pPr>
            <a:r>
              <a:rPr lang="en-US" sz="2200" b="1">
                <a:solidFill>
                  <a:srgbClr val="C00000"/>
                </a:solidFill>
                <a:latin typeface="Montserrat"/>
                <a:cs typeface="Neutra Text Expert-Book"/>
              </a:rPr>
              <a:t>FACILITIES HOST AGREEMENT </a:t>
            </a:r>
          </a:p>
        </p:txBody>
      </p:sp>
      <p:pic>
        <p:nvPicPr>
          <p:cNvPr id="4" name="Picture 3">
            <a:extLst>
              <a:ext uri="{FF2B5EF4-FFF2-40B4-BE49-F238E27FC236}">
                <a16:creationId xmlns:a16="http://schemas.microsoft.com/office/drawing/2014/main" id="{1907950A-EA7E-7251-84D5-B46675B40221}"/>
              </a:ext>
            </a:extLst>
          </p:cNvPr>
          <p:cNvPicPr>
            <a:picLocks noChangeAspect="1"/>
          </p:cNvPicPr>
          <p:nvPr/>
        </p:nvPicPr>
        <p:blipFill>
          <a:blip r:embed="rId5"/>
          <a:stretch>
            <a:fillRect/>
          </a:stretch>
        </p:blipFill>
        <p:spPr>
          <a:xfrm>
            <a:off x="351522" y="791065"/>
            <a:ext cx="4640925" cy="5696680"/>
          </a:xfrm>
          <a:prstGeom prst="rect">
            <a:avLst/>
          </a:prstGeom>
        </p:spPr>
      </p:pic>
    </p:spTree>
    <p:extLst>
      <p:ext uri="{BB962C8B-B14F-4D97-AF65-F5344CB8AC3E}">
        <p14:creationId xmlns:p14="http://schemas.microsoft.com/office/powerpoint/2010/main" val="385028627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125E2F-8A18-4C2A-A1B8-0767C4E42652}"/>
              </a:ext>
            </a:extLst>
          </p:cNvPr>
          <p:cNvSpPr txBox="1">
            <a:spLocks/>
          </p:cNvSpPr>
          <p:nvPr/>
        </p:nvSpPr>
        <p:spPr>
          <a:xfrm>
            <a:off x="359628" y="1271091"/>
            <a:ext cx="8514735" cy="5208386"/>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a:solidFill>
                  <a:srgbClr val="000000"/>
                </a:solidFill>
                <a:latin typeface="Montserrat"/>
                <a:ea typeface="+mj-lt"/>
                <a:cs typeface="+mj-lt"/>
              </a:rPr>
              <a:t>Culture Blocks funding intends to support the direct expenses of a creative individual or non-profit organization to deliver a program. Prior to applying, please consider the following list of requests that are not supported:    </a:t>
            </a:r>
            <a:endParaRPr lang="en-US" sz="1600">
              <a:solidFill>
                <a:srgbClr val="000000"/>
              </a:solidFill>
              <a:latin typeface="Montserrat"/>
              <a:ea typeface="Calibri"/>
              <a:cs typeface="+mj-lt"/>
            </a:endParaRPr>
          </a:p>
          <a:p>
            <a:pPr marL="285750" indent="-285750" algn="l">
              <a:spcBef>
                <a:spcPts val="0"/>
              </a:spcBef>
              <a:spcAft>
                <a:spcPts val="400"/>
              </a:spcAft>
              <a:buFont typeface="Arial"/>
              <a:buChar char="•"/>
            </a:pPr>
            <a:endParaRPr lang="en-US" sz="1600">
              <a:solidFill>
                <a:srgbClr val="000000"/>
              </a:solidFill>
              <a:latin typeface="Montserrat"/>
              <a:ea typeface="Calibri"/>
              <a:cs typeface="Arial"/>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Programming that involves work with PreK-12 children during the school day is not eligible</a:t>
            </a:r>
            <a:r>
              <a:rPr lang="en-US" sz="1600">
                <a:solidFill>
                  <a:srgbClr val="000000"/>
                </a:solidFill>
                <a:latin typeface="Montserrat"/>
                <a:ea typeface="+mj-lt"/>
                <a:cs typeface="+mj-lt"/>
              </a:rPr>
              <a:t>.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Programming designed to serve as a fundraiser is not eligible</a:t>
            </a:r>
            <a:r>
              <a:rPr lang="en-US" sz="1600">
                <a:solidFill>
                  <a:srgbClr val="000000"/>
                </a:solidFill>
                <a:latin typeface="Montserrat"/>
                <a:ea typeface="+mj-lt"/>
                <a:cs typeface="+mj-lt"/>
              </a:rPr>
              <a:t>.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Programming that occurs outside of Culture Block’s Blocks is not eligible</a:t>
            </a:r>
            <a:r>
              <a:rPr lang="en-US" sz="1600">
                <a:solidFill>
                  <a:srgbClr val="000000"/>
                </a:solidFill>
                <a:latin typeface="Montserrat"/>
                <a:ea typeface="+mj-lt"/>
                <a:cs typeface="+mj-lt"/>
              </a:rPr>
              <a:t>.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Organizations or individuals with delinquent paperwork for a previously funded ASC grant in the last five (5) years are not eligible to apply</a:t>
            </a:r>
            <a:r>
              <a:rPr lang="en-US" sz="1600">
                <a:solidFill>
                  <a:srgbClr val="000000"/>
                </a:solidFill>
                <a:latin typeface="Montserrat"/>
                <a:ea typeface="+mj-lt"/>
                <a:cs typeface="+mj-lt"/>
              </a:rPr>
              <a:t>.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Requests for capital expenditures </a:t>
            </a:r>
            <a:r>
              <a:rPr lang="en-US" sz="1600">
                <a:solidFill>
                  <a:srgbClr val="000000"/>
                </a:solidFill>
                <a:latin typeface="Montserrat"/>
                <a:ea typeface="+mj-lt"/>
                <a:cs typeface="+mj-lt"/>
              </a:rPr>
              <a:t>or purchase of new equipment </a:t>
            </a:r>
            <a:r>
              <a:rPr lang="en-US" sz="1600">
                <a:solidFill>
                  <a:srgbClr val="000000"/>
                </a:solidFill>
                <a:effectLst/>
                <a:latin typeface="Montserrat"/>
                <a:ea typeface="+mj-lt"/>
                <a:cs typeface="+mj-lt"/>
              </a:rPr>
              <a:t>are not eligible (e.g</a:t>
            </a:r>
            <a:r>
              <a:rPr lang="en-US" sz="1600">
                <a:solidFill>
                  <a:srgbClr val="000000"/>
                </a:solidFill>
                <a:latin typeface="Montserrat"/>
                <a:ea typeface="+mj-lt"/>
                <a:cs typeface="+mj-lt"/>
              </a:rPr>
              <a:t>. </a:t>
            </a:r>
            <a:r>
              <a:rPr lang="en-US" sz="1600">
                <a:solidFill>
                  <a:srgbClr val="000000"/>
                </a:solidFill>
                <a:effectLst/>
                <a:latin typeface="Montserrat"/>
                <a:ea typeface="+mj-lt"/>
                <a:cs typeface="+mj-lt"/>
              </a:rPr>
              <a:t>laptops, digital cameras,</a:t>
            </a:r>
            <a:r>
              <a:rPr lang="en-US" sz="1600">
                <a:solidFill>
                  <a:srgbClr val="000000"/>
                </a:solidFill>
                <a:latin typeface="Montserrat"/>
                <a:ea typeface="+mj-lt"/>
                <a:cs typeface="+mj-lt"/>
              </a:rPr>
              <a:t> kilns</a:t>
            </a:r>
            <a:r>
              <a:rPr lang="en-US" sz="1600">
                <a:solidFill>
                  <a:srgbClr val="000000"/>
                </a:solidFill>
                <a:effectLst/>
                <a:latin typeface="Montserrat"/>
                <a:ea typeface="+mj-lt"/>
                <a:cs typeface="+mj-lt"/>
              </a:rPr>
              <a:t>,</a:t>
            </a:r>
            <a:r>
              <a:rPr lang="en-US" sz="1600">
                <a:solidFill>
                  <a:srgbClr val="000000"/>
                </a:solidFill>
                <a:latin typeface="Montserrat"/>
                <a:ea typeface="+mj-lt"/>
                <a:cs typeface="+mj-lt"/>
              </a:rPr>
              <a:t> sewing machines, instruments).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latin typeface="Montserrat"/>
                <a:ea typeface="+mj-lt"/>
                <a:cs typeface="+mj-lt"/>
              </a:rPr>
              <a:t>Applicants may not budget </a:t>
            </a:r>
            <a:r>
              <a:rPr lang="en-US" sz="1600">
                <a:solidFill>
                  <a:srgbClr val="000000"/>
                </a:solidFill>
                <a:effectLst/>
                <a:latin typeface="Montserrat"/>
                <a:ea typeface="+mj-lt"/>
                <a:cs typeface="+mj-lt"/>
              </a:rPr>
              <a:t>for </a:t>
            </a:r>
            <a:r>
              <a:rPr lang="en-US" sz="1600">
                <a:solidFill>
                  <a:srgbClr val="000000"/>
                </a:solidFill>
                <a:latin typeface="Montserrat"/>
                <a:ea typeface="+mj-lt"/>
                <a:cs typeface="+mj-lt"/>
              </a:rPr>
              <a:t>lost revenue, or to offset income.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effectLst/>
                <a:latin typeface="Montserrat"/>
                <a:ea typeface="+mj-lt"/>
                <a:cs typeface="+mj-lt"/>
              </a:rPr>
              <a:t>Culture Blocks does not fund mileage or mileage reimbursement. Rental of a vehicle to transport large items (e.g., equipment, props, etc</a:t>
            </a:r>
            <a:r>
              <a:rPr lang="en-US" sz="1600">
                <a:solidFill>
                  <a:srgbClr val="000000"/>
                </a:solidFill>
                <a:latin typeface="Montserrat"/>
                <a:ea typeface="+mj-lt"/>
                <a:cs typeface="+mj-lt"/>
              </a:rPr>
              <a:t>.)  </a:t>
            </a:r>
            <a:endParaRPr lang="en-US" sz="1600">
              <a:solidFill>
                <a:srgbClr val="000000"/>
              </a:solidFill>
              <a:latin typeface="Montserrat"/>
            </a:endParaRPr>
          </a:p>
          <a:p>
            <a:pPr marL="571500" indent="-285750" algn="l">
              <a:spcBef>
                <a:spcPts val="0"/>
              </a:spcBef>
              <a:spcAft>
                <a:spcPts val="500"/>
              </a:spcAft>
              <a:buFont typeface="Arial"/>
              <a:buChar char="•"/>
            </a:pPr>
            <a:r>
              <a:rPr lang="en-US" sz="1600">
                <a:solidFill>
                  <a:srgbClr val="000000"/>
                </a:solidFill>
                <a:latin typeface="Montserrat"/>
                <a:ea typeface="+mj-lt"/>
                <a:cs typeface="+mj-lt"/>
              </a:rPr>
              <a:t>Culture Blocks funds cannot be used for temporary lodging or airfare.  </a:t>
            </a:r>
            <a:endParaRPr lang="en-US" sz="1600">
              <a:solidFill>
                <a:srgbClr val="000000"/>
              </a:solidFill>
              <a:latin typeface="Montserrat"/>
            </a:endParaRPr>
          </a:p>
          <a:p>
            <a:pPr algn="l">
              <a:spcBef>
                <a:spcPts val="0"/>
              </a:spcBef>
              <a:spcAft>
                <a:spcPts val="400"/>
              </a:spcAft>
            </a:pPr>
            <a:endParaRPr lang="en-US" sz="1600">
              <a:solidFill>
                <a:srgbClr val="000000"/>
              </a:solidFill>
              <a:latin typeface="Montserrat"/>
            </a:endParaRPr>
          </a:p>
        </p:txBody>
      </p:sp>
      <p:pic>
        <p:nvPicPr>
          <p:cNvPr id="2" name="Picture 5">
            <a:extLst>
              <a:ext uri="{FF2B5EF4-FFF2-40B4-BE49-F238E27FC236}">
                <a16:creationId xmlns:a16="http://schemas.microsoft.com/office/drawing/2014/main" id="{49129F9F-86A1-5622-A6B2-D463D9A321BE}"/>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286807" y="201813"/>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D6F139-B72D-4525-F5D6-9540CFCCAD37}"/>
              </a:ext>
            </a:extLst>
          </p:cNvPr>
          <p:cNvSpPr txBox="1"/>
          <p:nvPr/>
        </p:nvSpPr>
        <p:spPr>
          <a:xfrm>
            <a:off x="2221188" y="729608"/>
            <a:ext cx="4572000" cy="430887"/>
          </a:xfrm>
          <a:prstGeom prst="rect">
            <a:avLst/>
          </a:prstGeom>
          <a:noFill/>
        </p:spPr>
        <p:txBody>
          <a:bodyPr wrap="square">
            <a:spAutoFit/>
          </a:bodyPr>
          <a:lstStyle/>
          <a:p>
            <a:pPr algn="ctr">
              <a:defRPr/>
            </a:pPr>
            <a:r>
              <a:rPr lang="en-US" sz="2200" b="1">
                <a:solidFill>
                  <a:srgbClr val="C00000"/>
                </a:solidFill>
                <a:latin typeface="Montserrat"/>
                <a:cs typeface="Neutra Text Expert-Book"/>
              </a:rPr>
              <a:t>RESTRICTIONS</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0CF6E9-E504-B490-6FAF-19598D03230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443810ED-7CE5-A436-92C9-DE9F281FF034}"/>
              </a:ext>
            </a:extLst>
          </p:cNvPr>
          <p:cNvSpPr txBox="1">
            <a:spLocks/>
          </p:cNvSpPr>
          <p:nvPr/>
        </p:nvSpPr>
        <p:spPr>
          <a:xfrm>
            <a:off x="359628" y="1715228"/>
            <a:ext cx="8514735" cy="4764249"/>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0"/>
              </a:spcBef>
              <a:spcAft>
                <a:spcPts val="400"/>
              </a:spcAft>
              <a:buFont typeface="Symbol,Sans-Serif"/>
              <a:buChar char="•"/>
            </a:pPr>
            <a:endParaRPr lang="en-US" sz="1600">
              <a:latin typeface="Montserrat"/>
              <a:ea typeface="Calibri"/>
              <a:cs typeface="Arial"/>
            </a:endParaRPr>
          </a:p>
          <a:p>
            <a:pPr marL="285750" indent="-285750" algn="l">
              <a:spcBef>
                <a:spcPts val="0"/>
              </a:spcBef>
              <a:spcAft>
                <a:spcPts val="500"/>
              </a:spcAft>
              <a:buFont typeface="Symbol,Sans-Serif"/>
              <a:buChar char="•"/>
            </a:pPr>
            <a:r>
              <a:rPr lang="en-US" sz="1600">
                <a:latin typeface="Montserrat"/>
                <a:ea typeface="+mj-lt"/>
                <a:cs typeface="+mj-lt"/>
              </a:rPr>
              <a:t>Ongoing operating expenses, including staff salaries and benefits, annual product licenses, membership fees, web hosting fees, etc., are </a:t>
            </a:r>
            <a:r>
              <a:rPr lang="en-US" sz="1600">
                <a:effectLst/>
                <a:latin typeface="Montserrat"/>
                <a:ea typeface="+mj-lt"/>
                <a:cs typeface="+mj-lt"/>
              </a:rPr>
              <a:t>not eligible</a:t>
            </a:r>
            <a:r>
              <a:rPr lang="en-US" sz="1600">
                <a:latin typeface="Montserrat"/>
                <a:ea typeface="+mj-lt"/>
                <a:cs typeface="+mj-lt"/>
              </a:rPr>
              <a:t> expenses. Fees </a:t>
            </a:r>
            <a:r>
              <a:rPr lang="en-US" sz="1600">
                <a:effectLst/>
                <a:latin typeface="Montserrat"/>
                <a:ea typeface="+mj-lt"/>
                <a:cs typeface="+mj-lt"/>
              </a:rPr>
              <a:t>to </a:t>
            </a:r>
            <a:r>
              <a:rPr lang="en-US" sz="1600">
                <a:latin typeface="Montserrat"/>
                <a:ea typeface="+mj-lt"/>
                <a:cs typeface="+mj-lt"/>
              </a:rPr>
              <a:t>artists </a:t>
            </a:r>
            <a:r>
              <a:rPr lang="en-US" sz="1600">
                <a:effectLst/>
                <a:latin typeface="Montserrat"/>
                <a:ea typeface="+mj-lt"/>
                <a:cs typeface="+mj-lt"/>
              </a:rPr>
              <a:t>or </a:t>
            </a:r>
            <a:r>
              <a:rPr lang="en-US" sz="1600">
                <a:latin typeface="Montserrat"/>
                <a:ea typeface="+mj-lt"/>
                <a:cs typeface="+mj-lt"/>
              </a:rPr>
              <a:t>contractors hired specifically to deliver </a:t>
            </a:r>
            <a:r>
              <a:rPr lang="en-US" sz="1600">
                <a:effectLst/>
                <a:latin typeface="Montserrat"/>
                <a:ea typeface="+mj-lt"/>
                <a:cs typeface="+mj-lt"/>
              </a:rPr>
              <a:t>the </a:t>
            </a:r>
            <a:r>
              <a:rPr lang="en-US" sz="1600">
                <a:latin typeface="Montserrat"/>
                <a:ea typeface="+mj-lt"/>
                <a:cs typeface="+mj-lt"/>
              </a:rPr>
              <a:t>program are eligible.  </a:t>
            </a:r>
          </a:p>
          <a:p>
            <a:pPr marL="285750" indent="-285750" algn="l">
              <a:spcBef>
                <a:spcPts val="0"/>
              </a:spcBef>
              <a:spcAft>
                <a:spcPts val="500"/>
              </a:spcAft>
              <a:buFont typeface="Symbol,Sans-Serif"/>
              <a:buChar char="•"/>
            </a:pPr>
            <a:r>
              <a:rPr lang="en-US" sz="1600">
                <a:latin typeface="Montserrat"/>
                <a:ea typeface="+mj-lt"/>
                <a:cs typeface="+mj-lt"/>
              </a:rPr>
              <a:t>Costumes and props </a:t>
            </a:r>
            <a:r>
              <a:rPr lang="en-US" sz="1600">
                <a:effectLst/>
                <a:latin typeface="Montserrat"/>
                <a:ea typeface="+mj-lt"/>
                <a:cs typeface="+mj-lt"/>
              </a:rPr>
              <a:t>are not </a:t>
            </a:r>
            <a:r>
              <a:rPr lang="en-US" sz="1600">
                <a:latin typeface="Montserrat"/>
                <a:ea typeface="+mj-lt"/>
                <a:cs typeface="+mj-lt"/>
              </a:rPr>
              <a:t>generally funded. However, reasonable exceptions may be considered up </a:t>
            </a:r>
            <a:r>
              <a:rPr lang="en-US" sz="1600">
                <a:effectLst/>
                <a:latin typeface="Montserrat"/>
                <a:ea typeface="+mj-lt"/>
                <a:cs typeface="+mj-lt"/>
              </a:rPr>
              <a:t>to </a:t>
            </a:r>
            <a:r>
              <a:rPr lang="en-US" sz="1600">
                <a:latin typeface="Montserrat"/>
                <a:ea typeface="+mj-lt"/>
                <a:cs typeface="+mj-lt"/>
              </a:rPr>
              <a:t>10% of the total program budget request on a case-by-case basis.    </a:t>
            </a:r>
            <a:endParaRPr lang="en-US" sz="1600">
              <a:latin typeface="Montserrat"/>
              <a:cs typeface="Arial"/>
            </a:endParaRPr>
          </a:p>
          <a:p>
            <a:pPr marL="285750" indent="-285750" algn="l">
              <a:spcBef>
                <a:spcPts val="0"/>
              </a:spcBef>
              <a:spcAft>
                <a:spcPts val="500"/>
              </a:spcAft>
              <a:buFont typeface="Symbol,Sans-Serif"/>
              <a:buChar char="•"/>
            </a:pPr>
            <a:r>
              <a:rPr lang="en-US" sz="1600">
                <a:latin typeface="Montserrat"/>
                <a:ea typeface="+mj-lt"/>
                <a:cs typeface="+mj-lt"/>
              </a:rPr>
              <a:t>Food and beverages </a:t>
            </a:r>
            <a:r>
              <a:rPr lang="en-US" sz="1600">
                <a:effectLst/>
                <a:latin typeface="Montserrat"/>
                <a:ea typeface="+mj-lt"/>
                <a:cs typeface="+mj-lt"/>
              </a:rPr>
              <a:t>are not </a:t>
            </a:r>
            <a:r>
              <a:rPr lang="en-US" sz="1600">
                <a:latin typeface="Montserrat"/>
                <a:ea typeface="+mj-lt"/>
                <a:cs typeface="+mj-lt"/>
              </a:rPr>
              <a:t>generally funded. However, reasonable exceptions may be considered such as snacks </a:t>
            </a:r>
            <a:r>
              <a:rPr lang="en-US" sz="1600">
                <a:effectLst/>
                <a:latin typeface="Montserrat"/>
                <a:ea typeface="+mj-lt"/>
                <a:cs typeface="+mj-lt"/>
              </a:rPr>
              <a:t>for </a:t>
            </a:r>
            <a:r>
              <a:rPr lang="en-US" sz="1600">
                <a:latin typeface="Montserrat"/>
                <a:ea typeface="+mj-lt"/>
                <a:cs typeface="+mj-lt"/>
              </a:rPr>
              <a:t>afterschool youth programs or water for a movement-based experience such as dance.    </a:t>
            </a:r>
            <a:endParaRPr lang="en-US" sz="1600">
              <a:latin typeface="Montserrat"/>
              <a:cs typeface="Arial"/>
            </a:endParaRPr>
          </a:p>
          <a:p>
            <a:pPr marL="285750" indent="-285750" algn="l">
              <a:spcBef>
                <a:spcPts val="0"/>
              </a:spcBef>
              <a:spcAft>
                <a:spcPts val="500"/>
              </a:spcAft>
              <a:buFont typeface="Symbol,Sans-Serif"/>
              <a:buChar char="•"/>
            </a:pPr>
            <a:r>
              <a:rPr lang="en-US" sz="1600">
                <a:effectLst/>
                <a:latin typeface="Montserrat"/>
                <a:ea typeface="+mj-lt"/>
                <a:cs typeface="+mj-lt"/>
              </a:rPr>
              <a:t>Culture Blocks </a:t>
            </a:r>
            <a:r>
              <a:rPr lang="en-US" sz="1600">
                <a:latin typeface="Montserrat"/>
                <a:ea typeface="+mj-lt"/>
                <a:cs typeface="+mj-lt"/>
              </a:rPr>
              <a:t>is designed to leverage public facilities in the designated geographies, and as such many public facilities are available to the applicant free of charge</a:t>
            </a:r>
            <a:r>
              <a:rPr lang="en-US" sz="1600">
                <a:effectLst/>
                <a:latin typeface="Montserrat"/>
                <a:ea typeface="+mj-lt"/>
                <a:cs typeface="+mj-lt"/>
              </a:rPr>
              <a:t>. </a:t>
            </a:r>
            <a:r>
              <a:rPr lang="en-US" sz="1600">
                <a:latin typeface="Montserrat"/>
                <a:ea typeface="+mj-lt"/>
                <a:cs typeface="+mj-lt"/>
              </a:rPr>
              <a:t>We do accept applications in other spaces; however, applicants should note that significant rental fees may pose </a:t>
            </a:r>
            <a:r>
              <a:rPr lang="en-US" sz="1600">
                <a:effectLst/>
                <a:latin typeface="Montserrat"/>
                <a:ea typeface="+mj-lt"/>
                <a:cs typeface="+mj-lt"/>
              </a:rPr>
              <a:t>a </a:t>
            </a:r>
            <a:r>
              <a:rPr lang="en-US" sz="1600">
                <a:latin typeface="Montserrat"/>
                <a:ea typeface="+mj-lt"/>
                <a:cs typeface="+mj-lt"/>
              </a:rPr>
              <a:t>challenge </a:t>
            </a:r>
            <a:r>
              <a:rPr lang="en-US" sz="1600">
                <a:effectLst/>
                <a:latin typeface="Montserrat"/>
                <a:ea typeface="+mj-lt"/>
                <a:cs typeface="+mj-lt"/>
              </a:rPr>
              <a:t>to </a:t>
            </a:r>
            <a:r>
              <a:rPr lang="en-US" sz="1600">
                <a:latin typeface="Montserrat"/>
                <a:ea typeface="+mj-lt"/>
                <a:cs typeface="+mj-lt"/>
              </a:rPr>
              <a:t>a successful application</a:t>
            </a:r>
            <a:r>
              <a:rPr lang="en-US" sz="1600">
                <a:effectLst/>
                <a:latin typeface="Montserrat"/>
                <a:ea typeface="+mj-lt"/>
                <a:cs typeface="+mj-lt"/>
              </a:rPr>
              <a:t>.</a:t>
            </a:r>
            <a:r>
              <a:rPr lang="en-US" sz="1600">
                <a:latin typeface="Montserrat"/>
                <a:ea typeface="+mj-lt"/>
                <a:cs typeface="+mj-lt"/>
              </a:rPr>
              <a:t>  </a:t>
            </a:r>
          </a:p>
          <a:p>
            <a:pPr marL="285750" indent="-285750" algn="l">
              <a:buFont typeface="Arial,Sans-Serif"/>
              <a:buChar char="•"/>
            </a:pPr>
            <a:endParaRPr lang="en-US" sz="1600">
              <a:latin typeface="Montserrat"/>
              <a:cs typeface="Arial"/>
            </a:endParaRPr>
          </a:p>
          <a:p>
            <a:pPr algn="l">
              <a:buFont typeface="Symbol"/>
              <a:buChar char="•"/>
            </a:pPr>
            <a:endParaRPr lang="en-US" sz="1600">
              <a:solidFill>
                <a:srgbClr val="5F727F"/>
              </a:solidFill>
              <a:latin typeface="Montserrat"/>
              <a:cs typeface="Arial"/>
            </a:endParaRPr>
          </a:p>
          <a:p>
            <a:pPr algn="l">
              <a:buFont typeface="Symbol"/>
              <a:buChar char="•"/>
            </a:pPr>
            <a:endParaRPr lang="en-US" sz="1600">
              <a:latin typeface="Montserrat"/>
            </a:endParaRPr>
          </a:p>
        </p:txBody>
      </p:sp>
      <p:pic>
        <p:nvPicPr>
          <p:cNvPr id="2" name="Picture 5">
            <a:extLst>
              <a:ext uri="{FF2B5EF4-FFF2-40B4-BE49-F238E27FC236}">
                <a16:creationId xmlns:a16="http://schemas.microsoft.com/office/drawing/2014/main" id="{FC05E676-238A-3900-5A60-0760E095B18E}"/>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2121" y="606762"/>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06D7253-6946-9F09-B269-5F97DD60EC8B}"/>
              </a:ext>
            </a:extLst>
          </p:cNvPr>
          <p:cNvSpPr txBox="1"/>
          <p:nvPr/>
        </p:nvSpPr>
        <p:spPr>
          <a:xfrm>
            <a:off x="2286502" y="1230122"/>
            <a:ext cx="4572000" cy="430887"/>
          </a:xfrm>
          <a:prstGeom prst="rect">
            <a:avLst/>
          </a:prstGeom>
          <a:noFill/>
        </p:spPr>
        <p:txBody>
          <a:bodyPr wrap="square">
            <a:spAutoFit/>
          </a:bodyPr>
          <a:lstStyle/>
          <a:p>
            <a:pPr algn="ctr">
              <a:defRPr/>
            </a:pPr>
            <a:r>
              <a:rPr lang="en-US" sz="2200" b="1">
                <a:solidFill>
                  <a:srgbClr val="C00000"/>
                </a:solidFill>
                <a:latin typeface="Montserrat"/>
                <a:cs typeface="Neutra Text Expert-Book"/>
              </a:rPr>
              <a:t>RESTRICTIONS</a:t>
            </a:r>
          </a:p>
        </p:txBody>
      </p:sp>
    </p:spTree>
    <p:extLst>
      <p:ext uri="{BB962C8B-B14F-4D97-AF65-F5344CB8AC3E}">
        <p14:creationId xmlns:p14="http://schemas.microsoft.com/office/powerpoint/2010/main" val="333376036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84" y="266288"/>
            <a:ext cx="7210812" cy="814127"/>
          </a:xfrm>
        </p:spPr>
        <p:txBody>
          <a:bodyPr>
            <a:normAutofit/>
          </a:bodyPr>
          <a:lstStyle/>
          <a:p>
            <a:pPr algn="l"/>
            <a:r>
              <a:rPr lang="en-US" sz="4000" b="1">
                <a:solidFill>
                  <a:srgbClr val="C00000"/>
                </a:solidFill>
                <a:latin typeface="Montserrat" panose="00000500000000000000" pitchFamily="2" charset="0"/>
                <a:cs typeface="Neutra Text Expert-Book"/>
              </a:rPr>
              <a:t>Our Donors</a:t>
            </a:r>
          </a:p>
        </p:txBody>
      </p:sp>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3</a:t>
            </a:fld>
            <a:endParaRPr lang="en-US"/>
          </a:p>
        </p:txBody>
      </p:sp>
      <p:pic>
        <p:nvPicPr>
          <p:cNvPr id="5" name="Picture 4">
            <a:extLst>
              <a:ext uri="{FF2B5EF4-FFF2-40B4-BE49-F238E27FC236}">
                <a16:creationId xmlns:a16="http://schemas.microsoft.com/office/drawing/2014/main" id="{E251CEE6-C52B-98F1-0F24-3600CD080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95" y="1131835"/>
            <a:ext cx="1948071" cy="1948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art, sunburst chart&#10;&#10;Description automatically generated">
            <a:extLst>
              <a:ext uri="{FF2B5EF4-FFF2-40B4-BE49-F238E27FC236}">
                <a16:creationId xmlns:a16="http://schemas.microsoft.com/office/drawing/2014/main" id="{75275F2D-531A-50EB-F0D6-A54C9403426F}"/>
              </a:ext>
            </a:extLst>
          </p:cNvPr>
          <p:cNvPicPr>
            <a:picLocks noChangeAspect="1"/>
          </p:cNvPicPr>
          <p:nvPr/>
        </p:nvPicPr>
        <p:blipFill>
          <a:blip r:embed="rId4"/>
          <a:stretch>
            <a:fillRect/>
          </a:stretch>
        </p:blipFill>
        <p:spPr>
          <a:xfrm>
            <a:off x="4864892" y="972674"/>
            <a:ext cx="3525947" cy="2444656"/>
          </a:xfrm>
          <a:prstGeom prst="rect">
            <a:avLst/>
          </a:prstGeom>
        </p:spPr>
      </p:pic>
      <p:pic>
        <p:nvPicPr>
          <p:cNvPr id="7" name="Picture 2">
            <a:extLst>
              <a:ext uri="{FF2B5EF4-FFF2-40B4-BE49-F238E27FC236}">
                <a16:creationId xmlns:a16="http://schemas.microsoft.com/office/drawing/2014/main" id="{3827EF06-5407-3D0E-411F-11FED8844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137" y="1055958"/>
            <a:ext cx="1714500" cy="20899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CBB497B-BF3B-063B-77FE-639B2E6DD8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166" y="3246545"/>
            <a:ext cx="1543631" cy="1523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AE4685-0F58-CC62-7F38-6E740B9570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873" y="4787287"/>
            <a:ext cx="1816977" cy="18666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F2B80A5-127C-806D-8E7A-170B246FC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3392" y="3250252"/>
            <a:ext cx="2200137" cy="17875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1BA2EB-8AD1-1888-014A-E244B3E37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9043" y="3247140"/>
            <a:ext cx="1976786" cy="19767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fficial logo of Huntersville">
            <a:extLst>
              <a:ext uri="{FF2B5EF4-FFF2-40B4-BE49-F238E27FC236}">
                <a16:creationId xmlns:a16="http://schemas.microsoft.com/office/drawing/2014/main" id="{E3579699-779B-8248-09B0-D56385FF44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9174" y="3327241"/>
            <a:ext cx="1543630" cy="15281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own of Pineville, NC">
            <a:extLst>
              <a:ext uri="{FF2B5EF4-FFF2-40B4-BE49-F238E27FC236}">
                <a16:creationId xmlns:a16="http://schemas.microsoft.com/office/drawing/2014/main" id="{885EFD1C-7ADA-A74C-2D71-E7CDBD65476D}"/>
              </a:ext>
            </a:extLst>
          </p:cNvPr>
          <p:cNvPicPr>
            <a:picLocks noChangeAspect="1"/>
          </p:cNvPicPr>
          <p:nvPr/>
        </p:nvPicPr>
        <p:blipFill>
          <a:blip r:embed="rId11"/>
          <a:stretch>
            <a:fillRect/>
          </a:stretch>
        </p:blipFill>
        <p:spPr>
          <a:xfrm>
            <a:off x="4639495" y="5225847"/>
            <a:ext cx="1914525" cy="1428750"/>
          </a:xfrm>
          <a:prstGeom prst="rect">
            <a:avLst/>
          </a:prstGeom>
        </p:spPr>
      </p:pic>
    </p:spTree>
    <p:extLst>
      <p:ext uri="{BB962C8B-B14F-4D97-AF65-F5344CB8AC3E}">
        <p14:creationId xmlns:p14="http://schemas.microsoft.com/office/powerpoint/2010/main" val="167867690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02BEDEAA-4446-A944-744D-856419CA9272}"/>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90768DB4-67E9-C13F-D03A-ED5FE0179047}"/>
              </a:ext>
            </a:extLst>
          </p:cNvPr>
          <p:cNvSpPr txBox="1">
            <a:spLocks/>
          </p:cNvSpPr>
          <p:nvPr/>
        </p:nvSpPr>
        <p:spPr>
          <a:xfrm>
            <a:off x="528483" y="1569966"/>
            <a:ext cx="8077200" cy="388979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defRPr/>
            </a:pPr>
            <a:endParaRPr lang="en-US" sz="2000">
              <a:solidFill>
                <a:schemeClr val="tx1">
                  <a:lumMod val="75000"/>
                  <a:lumOff val="25000"/>
                </a:schemeClr>
              </a:solidFill>
              <a:latin typeface="Montserrat"/>
            </a:endParaRPr>
          </a:p>
        </p:txBody>
      </p:sp>
      <p:sp>
        <p:nvSpPr>
          <p:cNvPr id="5" name="TextBox 4">
            <a:extLst>
              <a:ext uri="{FF2B5EF4-FFF2-40B4-BE49-F238E27FC236}">
                <a16:creationId xmlns:a16="http://schemas.microsoft.com/office/drawing/2014/main" id="{242E7338-70E7-D453-86C0-7555CA3FC12A}"/>
              </a:ext>
            </a:extLst>
          </p:cNvPr>
          <p:cNvSpPr txBox="1"/>
          <p:nvPr/>
        </p:nvSpPr>
        <p:spPr>
          <a:xfrm>
            <a:off x="2283439" y="968164"/>
            <a:ext cx="4572000" cy="461665"/>
          </a:xfrm>
          <a:prstGeom prst="rect">
            <a:avLst/>
          </a:prstGeom>
          <a:noFill/>
        </p:spPr>
        <p:txBody>
          <a:bodyPr wrap="square" lIns="91440" tIns="45720" rIns="91440" bIns="45720" anchor="t">
            <a:spAutoFit/>
          </a:bodyPr>
          <a:lstStyle/>
          <a:p>
            <a:pPr algn="ctr">
              <a:defRPr/>
            </a:pPr>
            <a:r>
              <a:rPr lang="en-US" sz="2400" b="1" dirty="0">
                <a:solidFill>
                  <a:srgbClr val="C00000"/>
                </a:solidFill>
                <a:latin typeface="Montserrat"/>
                <a:cs typeface="Neutra Text Expert-Book"/>
              </a:rPr>
              <a:t>APPLICATION QUESTIONS</a:t>
            </a:r>
          </a:p>
        </p:txBody>
      </p:sp>
      <p:sp>
        <p:nvSpPr>
          <p:cNvPr id="6" name="TextBox 5">
            <a:extLst>
              <a:ext uri="{FF2B5EF4-FFF2-40B4-BE49-F238E27FC236}">
                <a16:creationId xmlns:a16="http://schemas.microsoft.com/office/drawing/2014/main" id="{2E5FA8DE-C52E-6A7E-0E7C-E1FEA51B15A0}"/>
              </a:ext>
            </a:extLst>
          </p:cNvPr>
          <p:cNvSpPr txBox="1"/>
          <p:nvPr/>
        </p:nvSpPr>
        <p:spPr>
          <a:xfrm>
            <a:off x="549087" y="1573521"/>
            <a:ext cx="8059478"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500">
              <a:latin typeface="Montserrat"/>
              <a:cs typeface="Arial"/>
            </a:endParaRPr>
          </a:p>
          <a:p>
            <a:r>
              <a:rPr lang="en-US" sz="2000" b="1" dirty="0">
                <a:latin typeface="Montserrat"/>
                <a:cs typeface="Arial"/>
              </a:rPr>
              <a:t>Applicant Information</a:t>
            </a:r>
          </a:p>
          <a:p>
            <a:r>
              <a:rPr lang="en-US" sz="2000" dirty="0">
                <a:latin typeface="Montserrat"/>
                <a:cs typeface="Arial"/>
              </a:rPr>
              <a:t>This section is intended to provide relevant context about you to the panel. The information included here should be relevant to the project proposal and highlight how you engage the community through your creative practice.  </a:t>
            </a:r>
            <a:endParaRPr lang="en-US" sz="2000" dirty="0">
              <a:cs typeface="Arial"/>
            </a:endParaRPr>
          </a:p>
          <a:p>
            <a:endParaRPr lang="en-US" sz="2000">
              <a:latin typeface="Segoe UI"/>
              <a:cs typeface="Segoe UI"/>
            </a:endParaRPr>
          </a:p>
          <a:p>
            <a:r>
              <a:rPr lang="en-US" sz="2000" b="1" dirty="0">
                <a:latin typeface="Montserrat"/>
                <a:cs typeface="Arial"/>
              </a:rPr>
              <a:t>Applicant Contact Information </a:t>
            </a:r>
            <a:r>
              <a:rPr lang="en-US" sz="2000" dirty="0">
                <a:latin typeface="Montserrat"/>
                <a:cs typeface="Arial"/>
              </a:rPr>
              <a:t> </a:t>
            </a:r>
          </a:p>
          <a:p>
            <a:endParaRPr lang="en-US" sz="2000">
              <a:latin typeface="Montserrat"/>
              <a:cs typeface="Arial"/>
            </a:endParaRPr>
          </a:p>
          <a:p>
            <a:pPr marL="285750" indent="-285750">
              <a:buFont typeface="Arial,Sans-Serif"/>
              <a:buChar char="•"/>
            </a:pPr>
            <a:r>
              <a:rPr lang="en-US" sz="2000">
                <a:latin typeface="Montserrat"/>
                <a:cs typeface="Arial"/>
              </a:rPr>
              <a:t>Leadership Contact Information  </a:t>
            </a:r>
          </a:p>
          <a:p>
            <a:pPr marL="285750" indent="-285750">
              <a:buFont typeface="Arial,Sans-Serif"/>
              <a:buChar char="•"/>
            </a:pPr>
            <a:r>
              <a:rPr lang="en-US" sz="2000">
                <a:latin typeface="Montserrat"/>
                <a:cs typeface="Arial"/>
              </a:rPr>
              <a:t>Primary Contact Person   </a:t>
            </a:r>
          </a:p>
          <a:p>
            <a:pPr marL="285750" indent="-285750">
              <a:buFont typeface="Arial,Sans-Serif"/>
              <a:buChar char="•"/>
            </a:pPr>
            <a:r>
              <a:rPr lang="en-US" sz="2000">
                <a:latin typeface="Montserrat"/>
                <a:cs typeface="Arial"/>
              </a:rPr>
              <a:t>Provider County District Number   </a:t>
            </a:r>
          </a:p>
          <a:p>
            <a:pPr marL="285750" indent="-285750">
              <a:buFont typeface="Arial,Sans-Serif"/>
              <a:buChar char="•"/>
            </a:pPr>
            <a:r>
              <a:rPr lang="en-US" sz="2000">
                <a:latin typeface="Montserrat"/>
                <a:cs typeface="Arial"/>
              </a:rPr>
              <a:t>Provider City District Number  </a:t>
            </a:r>
          </a:p>
          <a:p>
            <a:pPr marL="285750" indent="-285750">
              <a:buFont typeface="Arial,Sans-Serif"/>
              <a:buChar char="•"/>
            </a:pPr>
            <a:r>
              <a:rPr lang="en-US" sz="2000">
                <a:latin typeface="Montserrat"/>
                <a:cs typeface="Arial"/>
              </a:rPr>
              <a:t>W-9   </a:t>
            </a:r>
          </a:p>
        </p:txBody>
      </p:sp>
      <p:pic>
        <p:nvPicPr>
          <p:cNvPr id="8" name="Picture 5">
            <a:extLst>
              <a:ext uri="{FF2B5EF4-FFF2-40B4-BE49-F238E27FC236}">
                <a16:creationId xmlns:a16="http://schemas.microsoft.com/office/drawing/2014/main" id="{40E02BD5-EA73-747D-3712-E532BA4D56C8}"/>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442169"/>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86342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47A41326-83E9-5582-9224-81D9F8DFDEC5}"/>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B9CC897-707E-0C00-FF64-F1D0FE9DFDDA}"/>
              </a:ext>
            </a:extLst>
          </p:cNvPr>
          <p:cNvSpPr txBox="1">
            <a:spLocks/>
          </p:cNvSpPr>
          <p:nvPr/>
        </p:nvSpPr>
        <p:spPr>
          <a:xfrm>
            <a:off x="528483" y="1569966"/>
            <a:ext cx="8077200" cy="388979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defRPr/>
            </a:pPr>
            <a:endParaRPr lang="en-US" sz="2000">
              <a:solidFill>
                <a:schemeClr val="tx1">
                  <a:lumMod val="75000"/>
                  <a:lumOff val="25000"/>
                </a:schemeClr>
              </a:solidFill>
              <a:latin typeface="Montserrat"/>
            </a:endParaRPr>
          </a:p>
        </p:txBody>
      </p:sp>
      <p:sp>
        <p:nvSpPr>
          <p:cNvPr id="5" name="TextBox 4">
            <a:extLst>
              <a:ext uri="{FF2B5EF4-FFF2-40B4-BE49-F238E27FC236}">
                <a16:creationId xmlns:a16="http://schemas.microsoft.com/office/drawing/2014/main" id="{44BD8C2B-8E3A-F94D-2788-BFE1121D140B}"/>
              </a:ext>
            </a:extLst>
          </p:cNvPr>
          <p:cNvSpPr txBox="1"/>
          <p:nvPr/>
        </p:nvSpPr>
        <p:spPr>
          <a:xfrm>
            <a:off x="2283439" y="811410"/>
            <a:ext cx="4572000" cy="461665"/>
          </a:xfrm>
          <a:prstGeom prst="rect">
            <a:avLst/>
          </a:prstGeom>
          <a:noFill/>
        </p:spPr>
        <p:txBody>
          <a:bodyPr wrap="square" lIns="91440" tIns="45720" rIns="91440" bIns="45720" anchor="t">
            <a:spAutoFit/>
          </a:bodyPr>
          <a:lstStyle/>
          <a:p>
            <a:pPr algn="ctr">
              <a:defRPr/>
            </a:pPr>
            <a:r>
              <a:rPr lang="en-US" sz="2400" b="1" dirty="0">
                <a:solidFill>
                  <a:srgbClr val="C00000"/>
                </a:solidFill>
                <a:latin typeface="Montserrat"/>
                <a:cs typeface="Neutra Text Expert-Book"/>
              </a:rPr>
              <a:t>APPLICATION QUESTIONS</a:t>
            </a:r>
          </a:p>
        </p:txBody>
      </p:sp>
      <p:sp>
        <p:nvSpPr>
          <p:cNvPr id="6" name="TextBox 5">
            <a:extLst>
              <a:ext uri="{FF2B5EF4-FFF2-40B4-BE49-F238E27FC236}">
                <a16:creationId xmlns:a16="http://schemas.microsoft.com/office/drawing/2014/main" id="{CFB486C1-1CD3-4AEB-B455-8839112EC0E2}"/>
              </a:ext>
            </a:extLst>
          </p:cNvPr>
          <p:cNvSpPr txBox="1"/>
          <p:nvPr/>
        </p:nvSpPr>
        <p:spPr>
          <a:xfrm>
            <a:off x="536024" y="1090195"/>
            <a:ext cx="8059478"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latin typeface="Montserrat"/>
              <a:cs typeface="Arial"/>
            </a:endParaRPr>
          </a:p>
          <a:p>
            <a:r>
              <a:rPr lang="en-US" sz="1600" b="1" dirty="0">
                <a:latin typeface="Montserrat"/>
                <a:cs typeface="Arial"/>
              </a:rPr>
              <a:t>Applicant Snapshot</a:t>
            </a:r>
            <a:endParaRPr lang="en-US" sz="1600" dirty="0">
              <a:latin typeface="Montserrat"/>
              <a:cs typeface="Arial"/>
            </a:endParaRPr>
          </a:p>
          <a:p>
            <a:endParaRPr lang="en-US" sz="1600" b="1">
              <a:latin typeface="Montserrat"/>
              <a:cs typeface="Arial"/>
            </a:endParaRPr>
          </a:p>
          <a:p>
            <a:pPr marL="285750" indent="-285750">
              <a:buFont typeface="Arial"/>
              <a:buChar char="•"/>
            </a:pPr>
            <a:r>
              <a:rPr lang="en-US" sz="1600" dirty="0">
                <a:latin typeface="Montserrat"/>
                <a:cs typeface="Arial"/>
              </a:rPr>
              <a:t>Please state the mission and/or vision of the Organization or an artist statement.   </a:t>
            </a:r>
            <a:endParaRPr lang="en-US" sz="1600" dirty="0">
              <a:latin typeface="Montserrat"/>
            </a:endParaRPr>
          </a:p>
          <a:p>
            <a:pPr marL="285750" indent="-285750">
              <a:buFont typeface="Arial"/>
              <a:buChar char="•"/>
            </a:pPr>
            <a:endParaRPr lang="en-US" sz="1600">
              <a:latin typeface="Montserrat"/>
              <a:cs typeface="Arial"/>
            </a:endParaRPr>
          </a:p>
          <a:p>
            <a:pPr marL="285750" indent="-285750">
              <a:buFont typeface="Arial"/>
              <a:buChar char="•"/>
            </a:pPr>
            <a:r>
              <a:rPr lang="en-US" sz="1600" dirty="0">
                <a:latin typeface="Montserrat"/>
                <a:cs typeface="Arial"/>
              </a:rPr>
              <a:t>Describe your leadership model and who leads your work. Help us understand who the primary decision makers are and why they are qualified to do this work. For organizations, this could include your executive director, senior leadership, board, and/or other leaders. For individual applicants, provide some context for your creative practice and/or key collaborators.  </a:t>
            </a:r>
            <a:endParaRPr lang="en-US" sz="1600" dirty="0">
              <a:latin typeface="Montserrat"/>
            </a:endParaRPr>
          </a:p>
          <a:p>
            <a:pPr marL="285750" indent="-285750">
              <a:buFont typeface="Arial"/>
              <a:buChar char="•"/>
            </a:pPr>
            <a:endParaRPr lang="en-US" sz="1600">
              <a:latin typeface="Montserrat"/>
              <a:cs typeface="Arial"/>
            </a:endParaRPr>
          </a:p>
          <a:p>
            <a:pPr marL="285750" indent="-285750">
              <a:buFont typeface="Arial"/>
              <a:buChar char="•"/>
            </a:pPr>
            <a:r>
              <a:rPr lang="en-US" sz="1600" dirty="0">
                <a:latin typeface="Montserrat"/>
                <a:cs typeface="Arial"/>
              </a:rPr>
              <a:t>Please describe relevant public programming you have offered or relevant experience providing arts/culture/science programming to the public.   </a:t>
            </a:r>
            <a:endParaRPr lang="en-US" sz="1600" dirty="0">
              <a:latin typeface="Montserrat"/>
            </a:endParaRPr>
          </a:p>
          <a:p>
            <a:pPr marL="285750" indent="-285750">
              <a:buFont typeface="Arial"/>
              <a:buChar char="•"/>
            </a:pPr>
            <a:endParaRPr lang="en-US" sz="1600">
              <a:latin typeface="Montserrat"/>
              <a:cs typeface="Arial"/>
            </a:endParaRPr>
          </a:p>
          <a:p>
            <a:pPr marL="285750" indent="-285750">
              <a:buFont typeface="Arial"/>
              <a:buChar char="•"/>
            </a:pPr>
            <a:r>
              <a:rPr lang="en-US" sz="1600" dirty="0">
                <a:latin typeface="Montserrat"/>
                <a:cs typeface="Arial"/>
              </a:rPr>
              <a:t>How do you seek to engage the community through your creative practice? For organizations, this may include engagement with distinct populations in alignment with your mission statement. For individual creatives, identify how working with different communities across Mecklenburg County enhances your creative practice. How do you bring the community into your work? </a:t>
            </a:r>
            <a:r>
              <a:rPr lang="en-US" dirty="0">
                <a:solidFill>
                  <a:srgbClr val="5F727F"/>
                </a:solidFill>
                <a:latin typeface="Montserrat"/>
                <a:cs typeface="Arial"/>
              </a:rPr>
              <a:t> </a:t>
            </a:r>
            <a:endParaRPr lang="en-US" dirty="0">
              <a:latin typeface="Montserrat"/>
            </a:endParaRPr>
          </a:p>
        </p:txBody>
      </p:sp>
      <p:pic>
        <p:nvPicPr>
          <p:cNvPr id="8" name="Picture 5">
            <a:extLst>
              <a:ext uri="{FF2B5EF4-FFF2-40B4-BE49-F238E27FC236}">
                <a16:creationId xmlns:a16="http://schemas.microsoft.com/office/drawing/2014/main" id="{1A88155C-0A8C-B314-5E74-22CBD39179A1}"/>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311540"/>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35736"/>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13F78C6-348F-4BBE-B9FC-11AD275D85D6}"/>
              </a:ext>
            </a:extLst>
          </p:cNvPr>
          <p:cNvSpPr txBox="1">
            <a:spLocks/>
          </p:cNvSpPr>
          <p:nvPr/>
        </p:nvSpPr>
        <p:spPr>
          <a:xfrm>
            <a:off x="528483" y="1569966"/>
            <a:ext cx="8077200" cy="388979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defRPr/>
            </a:pPr>
            <a:endParaRPr lang="en-US" sz="2000">
              <a:solidFill>
                <a:schemeClr val="tx1">
                  <a:lumMod val="75000"/>
                  <a:lumOff val="25000"/>
                </a:schemeClr>
              </a:solidFill>
              <a:latin typeface="Montserrat"/>
            </a:endParaRPr>
          </a:p>
        </p:txBody>
      </p:sp>
      <p:sp>
        <p:nvSpPr>
          <p:cNvPr id="5" name="TextBox 4">
            <a:extLst>
              <a:ext uri="{FF2B5EF4-FFF2-40B4-BE49-F238E27FC236}">
                <a16:creationId xmlns:a16="http://schemas.microsoft.com/office/drawing/2014/main" id="{2690FE70-87E5-4F5C-6D93-D1A2B3C77C34}"/>
              </a:ext>
            </a:extLst>
          </p:cNvPr>
          <p:cNvSpPr txBox="1"/>
          <p:nvPr/>
        </p:nvSpPr>
        <p:spPr>
          <a:xfrm>
            <a:off x="407093" y="932744"/>
            <a:ext cx="8280939" cy="461665"/>
          </a:xfrm>
          <a:prstGeom prst="rect">
            <a:avLst/>
          </a:prstGeom>
          <a:noFill/>
        </p:spPr>
        <p:txBody>
          <a:bodyPr wrap="square" lIns="91440" tIns="45720" rIns="91440" bIns="45720" anchor="t">
            <a:spAutoFit/>
          </a:bodyPr>
          <a:lstStyle/>
          <a:p>
            <a:pPr algn="ctr">
              <a:defRPr/>
            </a:pPr>
            <a:r>
              <a:rPr lang="en-US" sz="2400" b="1" dirty="0">
                <a:solidFill>
                  <a:srgbClr val="C00000"/>
                </a:solidFill>
                <a:latin typeface="Montserrat"/>
                <a:cs typeface="Neutra Text Expert-Book"/>
              </a:rPr>
              <a:t>APPLICATION PROGRAM INFORMATION 1</a:t>
            </a:r>
            <a:endParaRPr lang="en-US" dirty="0"/>
          </a:p>
        </p:txBody>
      </p:sp>
      <p:sp>
        <p:nvSpPr>
          <p:cNvPr id="6" name="TextBox 5">
            <a:extLst>
              <a:ext uri="{FF2B5EF4-FFF2-40B4-BE49-F238E27FC236}">
                <a16:creationId xmlns:a16="http://schemas.microsoft.com/office/drawing/2014/main" id="{B7208C85-55D7-4184-51BB-63849A1B0380}"/>
              </a:ext>
            </a:extLst>
          </p:cNvPr>
          <p:cNvSpPr txBox="1"/>
          <p:nvPr/>
        </p:nvSpPr>
        <p:spPr>
          <a:xfrm>
            <a:off x="509042" y="1517608"/>
            <a:ext cx="808643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ontserrat"/>
                <a:cs typeface="Arial"/>
              </a:rPr>
              <a:t>In the following section, applicants should outline their proposed program. Proposals should be informed by the</a:t>
            </a:r>
            <a:r>
              <a:rPr lang="en-US" sz="1600" dirty="0">
                <a:solidFill>
                  <a:srgbClr val="5F727F"/>
                </a:solidFill>
                <a:latin typeface="Montserrat"/>
                <a:cs typeface="Arial"/>
              </a:rPr>
              <a:t> </a:t>
            </a:r>
            <a:r>
              <a:rPr lang="en-US" sz="1600" b="1" dirty="0">
                <a:solidFill>
                  <a:srgbClr val="C2242A"/>
                </a:solidFill>
                <a:latin typeface="Montserrat"/>
                <a:cs typeface="Arial"/>
                <a:hlinkClick r:id="rId3"/>
              </a:rPr>
              <a:t>COMMUNITY FEEDBACK DOCUMENT</a:t>
            </a:r>
            <a:r>
              <a:rPr lang="en-US" sz="1600" b="1" dirty="0">
                <a:solidFill>
                  <a:srgbClr val="5F727F"/>
                </a:solidFill>
                <a:latin typeface="Montserrat"/>
                <a:cs typeface="Arial"/>
              </a:rPr>
              <a:t> </a:t>
            </a:r>
            <a:r>
              <a:rPr lang="en-US" sz="1600" dirty="0">
                <a:latin typeface="Montserrat"/>
                <a:cs typeface="Arial"/>
              </a:rPr>
              <a:t>and provide a clear vision for how the program will be delivered to their intended audience. It is incumbent on the applicant to provide sufficient detail for the panel to determine the program is aligned to the spirit of Culture Blocks.   </a:t>
            </a:r>
            <a:endParaRPr lang="en-US" sz="1600" dirty="0">
              <a:latin typeface="Montserrat"/>
            </a:endParaRPr>
          </a:p>
          <a:p>
            <a:endParaRPr lang="en-US" sz="1600">
              <a:latin typeface="Montserrat"/>
              <a:cs typeface="Arial"/>
            </a:endParaRPr>
          </a:p>
          <a:p>
            <a:pPr marL="285750" indent="-285750">
              <a:buFont typeface="Symbol"/>
              <a:buChar char="•"/>
            </a:pPr>
            <a:r>
              <a:rPr lang="en-US" sz="1600">
                <a:latin typeface="Montserrat"/>
                <a:cs typeface="Arial"/>
              </a:rPr>
              <a:t>Program Title  </a:t>
            </a:r>
            <a:br>
              <a:rPr lang="en-US" sz="1600">
                <a:latin typeface="Montserrat"/>
                <a:cs typeface="Arial"/>
              </a:rPr>
            </a:br>
            <a:r>
              <a:rPr lang="en-US" sz="1600">
                <a:latin typeface="Montserrat"/>
                <a:cs typeface="Arial"/>
              </a:rPr>
              <a:t>Please use this format: To support Org’s Program Title on Date at Location/Block #. OR  </a:t>
            </a:r>
            <a:br>
              <a:rPr lang="en-US" sz="1600">
                <a:latin typeface="Montserrat"/>
                <a:cs typeface="Arial"/>
              </a:rPr>
            </a:br>
            <a:r>
              <a:rPr lang="en-US" sz="1600">
                <a:latin typeface="Montserrat"/>
                <a:cs typeface="Arial"/>
              </a:rPr>
              <a:t>To support Org’s Program Title from (mm/</a:t>
            </a:r>
            <a:r>
              <a:rPr lang="en-US" sz="1600" err="1">
                <a:latin typeface="Montserrat"/>
                <a:cs typeface="Arial"/>
              </a:rPr>
              <a:t>yyyy</a:t>
            </a:r>
            <a:r>
              <a:rPr lang="en-US" sz="1600">
                <a:latin typeface="Montserrat"/>
                <a:cs typeface="Arial"/>
              </a:rPr>
              <a:t>) – (mm/</a:t>
            </a:r>
            <a:r>
              <a:rPr lang="en-US" sz="1600" err="1">
                <a:latin typeface="Montserrat"/>
                <a:cs typeface="Arial"/>
              </a:rPr>
              <a:t>yyyy</a:t>
            </a:r>
            <a:r>
              <a:rPr lang="en-US" sz="1600">
                <a:latin typeface="Montserrat"/>
                <a:cs typeface="Arial"/>
              </a:rPr>
              <a:t>) at Location/Block #.  </a:t>
            </a:r>
            <a:endParaRPr lang="en-US" sz="1600">
              <a:latin typeface="Montserrat"/>
            </a:endParaRPr>
          </a:p>
          <a:p>
            <a:pPr marL="285750" indent="-285750">
              <a:buFont typeface="Symbol"/>
              <a:buChar char="•"/>
            </a:pPr>
            <a:r>
              <a:rPr lang="en-US" sz="1600">
                <a:latin typeface="Montserrat"/>
                <a:cs typeface="Arial"/>
              </a:rPr>
              <a:t>Program Start Date  </a:t>
            </a:r>
            <a:endParaRPr lang="en-US" sz="1600">
              <a:latin typeface="Montserrat"/>
            </a:endParaRPr>
          </a:p>
          <a:p>
            <a:pPr marL="285750" indent="-285750">
              <a:buFont typeface="Symbol"/>
              <a:buChar char="•"/>
            </a:pPr>
            <a:r>
              <a:rPr lang="en-US" sz="1600">
                <a:latin typeface="Montserrat"/>
                <a:cs typeface="Arial"/>
              </a:rPr>
              <a:t>Program End Date   </a:t>
            </a:r>
            <a:endParaRPr lang="en-US" sz="1600">
              <a:latin typeface="Montserrat"/>
            </a:endParaRPr>
          </a:p>
          <a:p>
            <a:pPr marL="285750" indent="-285750">
              <a:buFont typeface="Symbol"/>
              <a:buChar char="•"/>
            </a:pPr>
            <a:r>
              <a:rPr lang="en-US" sz="1600" dirty="0">
                <a:latin typeface="Montserrat"/>
                <a:cs typeface="Arial"/>
              </a:rPr>
              <a:t>Programming that also addresses the County Identified Critical Access needs listed below is encouraged. If your project aligns with the County Critical Access needs, please identify which ones below.  </a:t>
            </a:r>
            <a:endParaRPr lang="en-US" sz="1600" dirty="0">
              <a:latin typeface="Montserrat"/>
            </a:endParaRPr>
          </a:p>
          <a:p>
            <a:pPr marL="285750" indent="-285750">
              <a:buFont typeface="Symbol"/>
              <a:buChar char="•"/>
            </a:pPr>
            <a:r>
              <a:rPr lang="en-US" sz="1600" dirty="0">
                <a:latin typeface="Montserrat"/>
                <a:cs typeface="Arial"/>
              </a:rPr>
              <a:t>Please indicate the Culture Block where your program will occur.  </a:t>
            </a:r>
            <a:endParaRPr lang="en-US" sz="1600" dirty="0">
              <a:latin typeface="Montserrat"/>
            </a:endParaRPr>
          </a:p>
          <a:p>
            <a:r>
              <a:rPr lang="en-US" sz="1600">
                <a:latin typeface="Montserrat"/>
                <a:cs typeface="Arial"/>
              </a:rPr>
              <a:t>.</a:t>
            </a:r>
          </a:p>
          <a:p>
            <a:endParaRPr lang="en-US" sz="1600">
              <a:latin typeface="Montserrat"/>
              <a:cs typeface="Arial"/>
            </a:endParaRPr>
          </a:p>
        </p:txBody>
      </p:sp>
      <p:pic>
        <p:nvPicPr>
          <p:cNvPr id="3" name="Picture 5">
            <a:extLst>
              <a:ext uri="{FF2B5EF4-FFF2-40B4-BE49-F238E27FC236}">
                <a16:creationId xmlns:a16="http://schemas.microsoft.com/office/drawing/2014/main" id="{DF7F789E-84D8-5D4E-A368-6557DF4ACEB3}"/>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2346965" y="310724"/>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355283"/>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7A8325DD-F2C2-93DA-C6E4-63A5DAD6183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771B62-C4D9-6C88-6372-516150AD6D50}"/>
              </a:ext>
            </a:extLst>
          </p:cNvPr>
          <p:cNvSpPr txBox="1"/>
          <p:nvPr/>
        </p:nvSpPr>
        <p:spPr>
          <a:xfrm>
            <a:off x="380894" y="898156"/>
            <a:ext cx="8385441"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Montserrat"/>
                <a:cs typeface="Neutra Text Expert-Book"/>
              </a:rPr>
              <a:t>APPLICATION PROGRAM INFORMATION 2</a:t>
            </a:r>
            <a:endParaRPr lang="en-US"/>
          </a:p>
        </p:txBody>
      </p:sp>
      <p:sp>
        <p:nvSpPr>
          <p:cNvPr id="6" name="TextBox 5">
            <a:extLst>
              <a:ext uri="{FF2B5EF4-FFF2-40B4-BE49-F238E27FC236}">
                <a16:creationId xmlns:a16="http://schemas.microsoft.com/office/drawing/2014/main" id="{BF2C6D32-43CF-7E85-BC5F-9E44A4DDAC72}"/>
              </a:ext>
            </a:extLst>
          </p:cNvPr>
          <p:cNvSpPr txBox="1"/>
          <p:nvPr/>
        </p:nvSpPr>
        <p:spPr>
          <a:xfrm>
            <a:off x="378860" y="1719817"/>
            <a:ext cx="8385168" cy="4480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285750">
              <a:spcBef>
                <a:spcPts val="0"/>
              </a:spcBef>
              <a:spcAft>
                <a:spcPts val="500"/>
              </a:spcAft>
              <a:buFont typeface="Arial"/>
              <a:buChar char="•"/>
            </a:pPr>
            <a:r>
              <a:rPr lang="en-US" sz="1600">
                <a:latin typeface="Montserrat"/>
                <a:cs typeface="Arial"/>
              </a:rPr>
              <a:t>Please list the dates, times, locations, and number of participants expected in each program.  </a:t>
            </a:r>
            <a:r>
              <a:rPr lang="en-US" sz="1600" b="1">
                <a:latin typeface="Montserrat"/>
                <a:cs typeface="Arial"/>
              </a:rPr>
              <a:t>List as bullet points and use this format:  </a:t>
            </a:r>
            <a:r>
              <a:rPr lang="en-US" sz="1600">
                <a:latin typeface="Montserrat"/>
                <a:cs typeface="Arial"/>
              </a:rPr>
              <a:t> </a:t>
            </a:r>
            <a:endParaRPr lang="en-US" sz="1600">
              <a:cs typeface="Arial"/>
            </a:endParaRPr>
          </a:p>
          <a:p>
            <a:pPr>
              <a:spcBef>
                <a:spcPts val="0"/>
              </a:spcBef>
              <a:spcAft>
                <a:spcPts val="500"/>
              </a:spcAft>
            </a:pPr>
            <a:r>
              <a:rPr lang="en-US" sz="1600" b="1" dirty="0">
                <a:latin typeface="Montserrat"/>
                <a:cs typeface="Arial"/>
              </a:rPr>
              <a:t>          Marion Diehl Recreation Center, 2219 Tyvola Road, Charlotte, NC28210 </a:t>
            </a:r>
            <a:r>
              <a:rPr lang="en-US" sz="1600" dirty="0">
                <a:latin typeface="Montserrat"/>
                <a:cs typeface="Arial"/>
              </a:rPr>
              <a:t> </a:t>
            </a:r>
            <a:br>
              <a:rPr lang="en-US" sz="1600">
                <a:latin typeface="Montserrat"/>
                <a:cs typeface="Arial"/>
              </a:rPr>
            </a:br>
            <a:r>
              <a:rPr lang="en-US" sz="1600" b="1" dirty="0">
                <a:latin typeface="Montserrat"/>
                <a:cs typeface="Arial"/>
              </a:rPr>
              <a:t>          May 2, 7, 15. June 5, 8, 15 from 1:00 to 3 pm. 30 Participants each day.  </a:t>
            </a:r>
          </a:p>
          <a:p>
            <a:pPr marL="571500" indent="-285750">
              <a:spcBef>
                <a:spcPts val="0"/>
              </a:spcBef>
              <a:spcAft>
                <a:spcPts val="500"/>
              </a:spcAft>
              <a:buFont typeface="Arial"/>
              <a:buChar char="•"/>
            </a:pPr>
            <a:r>
              <a:rPr lang="en-US" sz="1600">
                <a:latin typeface="Montserrat"/>
                <a:cs typeface="Arial"/>
              </a:rPr>
              <a:t>Describe/Outline the program. What will the community experience from this program? </a:t>
            </a:r>
            <a:endParaRPr lang="en-US" sz="1600">
              <a:latin typeface="Montserrat"/>
            </a:endParaRPr>
          </a:p>
          <a:p>
            <a:pPr marL="571500" indent="-285750">
              <a:spcBef>
                <a:spcPts val="0"/>
              </a:spcBef>
              <a:spcAft>
                <a:spcPts val="500"/>
              </a:spcAft>
              <a:buFont typeface="Arial"/>
              <a:buChar char="•"/>
            </a:pPr>
            <a:r>
              <a:rPr lang="en-US" sz="1600">
                <a:latin typeface="Montserrat"/>
                <a:cs typeface="Arial"/>
              </a:rPr>
              <a:t>Please indicate the community theme(s) to which your program responds. You may select up to 5.  </a:t>
            </a:r>
            <a:endParaRPr lang="en-US" sz="1600">
              <a:latin typeface="Montserrat"/>
            </a:endParaRPr>
          </a:p>
          <a:p>
            <a:pPr marL="571500" indent="-285750">
              <a:spcBef>
                <a:spcPts val="0"/>
              </a:spcBef>
              <a:spcAft>
                <a:spcPts val="500"/>
              </a:spcAft>
              <a:buFont typeface="Arial"/>
              <a:buChar char="•"/>
            </a:pPr>
            <a:r>
              <a:rPr lang="en-US" sz="1600">
                <a:latin typeface="Montserrat"/>
                <a:cs typeface="Arial"/>
              </a:rPr>
              <a:t>Describe the intended audience experience. What do you want the community to take away from this experience? (250 words)  </a:t>
            </a:r>
            <a:endParaRPr lang="en-US" sz="1600">
              <a:latin typeface="Montserrat"/>
            </a:endParaRPr>
          </a:p>
          <a:p>
            <a:pPr marL="571500" indent="-285750">
              <a:spcBef>
                <a:spcPts val="0"/>
              </a:spcBef>
              <a:spcAft>
                <a:spcPts val="500"/>
              </a:spcAft>
              <a:buFont typeface="Arial"/>
              <a:buChar char="•"/>
            </a:pPr>
            <a:r>
              <a:rPr lang="en-US" sz="1600">
                <a:latin typeface="Montserrat"/>
                <a:cs typeface="Arial"/>
              </a:rPr>
              <a:t>How does your program align to the community feedback for the block(s) you will be working in? How does the community feedback inform your proposal? (250 words)  </a:t>
            </a:r>
            <a:endParaRPr lang="en-US" sz="1600">
              <a:latin typeface="Montserrat"/>
            </a:endParaRPr>
          </a:p>
          <a:p>
            <a:pPr marL="571500" indent="-285750">
              <a:spcBef>
                <a:spcPts val="0"/>
              </a:spcBef>
              <a:spcAft>
                <a:spcPts val="500"/>
              </a:spcAft>
              <a:buFont typeface="Arial"/>
              <a:buChar char="•"/>
            </a:pPr>
            <a:r>
              <a:rPr lang="en-US" sz="1600">
                <a:latin typeface="Montserrat"/>
                <a:cs typeface="Arial"/>
              </a:rPr>
              <a:t>Please indicate the total number of participants you expect to engage with during the project.   </a:t>
            </a:r>
            <a:endParaRPr lang="en-US" sz="1600">
              <a:latin typeface="Montserrat"/>
            </a:endParaRPr>
          </a:p>
          <a:p>
            <a:pPr marL="285750">
              <a:spcBef>
                <a:spcPts val="0"/>
              </a:spcBef>
              <a:spcAft>
                <a:spcPts val="500"/>
              </a:spcAft>
            </a:pPr>
            <a:endParaRPr lang="en-US" sz="1600">
              <a:latin typeface="Montserrat"/>
              <a:cs typeface="Arial"/>
            </a:endParaRPr>
          </a:p>
        </p:txBody>
      </p:sp>
      <p:pic>
        <p:nvPicPr>
          <p:cNvPr id="3" name="Picture 5">
            <a:extLst>
              <a:ext uri="{FF2B5EF4-FFF2-40B4-BE49-F238E27FC236}">
                <a16:creationId xmlns:a16="http://schemas.microsoft.com/office/drawing/2014/main" id="{DBDA8C93-BF72-E480-9094-3C61D72BB311}"/>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310724"/>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02570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F91758D4-55D6-D84F-30C7-938FC1BC49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4A4808-E30D-A5DA-0BE8-47601711DF63}"/>
              </a:ext>
            </a:extLst>
          </p:cNvPr>
          <p:cNvSpPr txBox="1"/>
          <p:nvPr/>
        </p:nvSpPr>
        <p:spPr>
          <a:xfrm>
            <a:off x="1073225" y="1000952"/>
            <a:ext cx="7183659" cy="461665"/>
          </a:xfrm>
          <a:prstGeom prst="rect">
            <a:avLst/>
          </a:prstGeom>
          <a:noFill/>
        </p:spPr>
        <p:txBody>
          <a:bodyPr wrap="square" lIns="91440" tIns="45720" rIns="91440" bIns="45720" anchor="t">
            <a:spAutoFit/>
          </a:bodyPr>
          <a:lstStyle/>
          <a:p>
            <a:pPr algn="ctr">
              <a:defRPr/>
            </a:pPr>
            <a:r>
              <a:rPr lang="en-US" sz="2400" b="1">
                <a:solidFill>
                  <a:srgbClr val="C00000"/>
                </a:solidFill>
                <a:latin typeface="Montserrat"/>
                <a:cs typeface="Neutra Text Expert-Book"/>
              </a:rPr>
              <a:t>APPLICATION PROGRAM INFORMATION 3</a:t>
            </a:r>
            <a:endParaRPr lang="en-US"/>
          </a:p>
        </p:txBody>
      </p:sp>
      <p:sp>
        <p:nvSpPr>
          <p:cNvPr id="6" name="TextBox 5">
            <a:extLst>
              <a:ext uri="{FF2B5EF4-FFF2-40B4-BE49-F238E27FC236}">
                <a16:creationId xmlns:a16="http://schemas.microsoft.com/office/drawing/2014/main" id="{CB9F1351-5536-4B40-98A6-0DCAF1517B35}"/>
              </a:ext>
            </a:extLst>
          </p:cNvPr>
          <p:cNvSpPr txBox="1"/>
          <p:nvPr/>
        </p:nvSpPr>
        <p:spPr>
          <a:xfrm>
            <a:off x="914733" y="1838870"/>
            <a:ext cx="7496894"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sz="1600" dirty="0">
                <a:latin typeface="Montserrat"/>
                <a:cs typeface="Arial"/>
              </a:rPr>
              <a:t>Culture Blocks is a partnership between ASC, Charlotte-Mecklenburg Library, and Mecklenburg County Parks and Recreation. Public facilities are available in each Block as venues for the Culture Blocks Programs and without cost.   </a:t>
            </a:r>
            <a:br>
              <a:rPr lang="en-US" sz="1600">
                <a:latin typeface="Montserrat"/>
                <a:cs typeface="Arial"/>
              </a:rPr>
            </a:br>
            <a:br>
              <a:rPr lang="en-US" sz="1600">
                <a:latin typeface="Montserrat"/>
                <a:cs typeface="Arial"/>
              </a:rPr>
            </a:br>
            <a:r>
              <a:rPr lang="en-US" sz="1600" dirty="0">
                <a:latin typeface="Montserrat"/>
                <a:cs typeface="Arial"/>
              </a:rPr>
              <a:t>If you are using a Library or Rec Center, how did you choose this facility? If you are not using a Library or Rec Center, why did you choose this space, and how does using this facility enhance the experience of the participants? (250 words)   </a:t>
            </a:r>
            <a:br>
              <a:rPr lang="en-US" sz="1600">
                <a:latin typeface="Montserrat"/>
                <a:cs typeface="Arial"/>
              </a:rPr>
            </a:br>
            <a:endParaRPr lang="en-US" sz="1600">
              <a:latin typeface="Montserrat"/>
            </a:endParaRPr>
          </a:p>
          <a:p>
            <a:pPr marL="285750" indent="-285750">
              <a:buFont typeface="Symbol"/>
              <a:buChar char="•"/>
            </a:pPr>
            <a:r>
              <a:rPr lang="en-US" sz="1600" dirty="0">
                <a:latin typeface="Montserrat"/>
                <a:cs typeface="Arial"/>
              </a:rPr>
              <a:t>Which age groups are your programs suitable for?  </a:t>
            </a:r>
            <a:br>
              <a:rPr lang="en-US" sz="1600">
                <a:latin typeface="Montserrat"/>
                <a:cs typeface="Arial"/>
              </a:rPr>
            </a:br>
            <a:endParaRPr lang="en-US" sz="1600">
              <a:latin typeface="Montserrat"/>
            </a:endParaRPr>
          </a:p>
          <a:p>
            <a:pPr marL="285750" indent="-285750">
              <a:buFont typeface="Symbol"/>
              <a:buChar char="•"/>
            </a:pPr>
            <a:r>
              <a:rPr lang="en-US" sz="1600" dirty="0">
                <a:latin typeface="Montserrat"/>
                <a:cs typeface="Arial"/>
              </a:rPr>
              <a:t>Provide a list of the administrative and creative staff involved in delivering the program and a brief description of their contributions. This should include any paid or volunteer leaders responsible for executing the program. Name each individual, provide a brief description of the experience/expertise they are contributing and their connection to your intended audience. (Word limit 500) </a:t>
            </a:r>
            <a:endParaRPr lang="en-US" sz="1600" dirty="0">
              <a:latin typeface="Montserrat"/>
            </a:endParaRPr>
          </a:p>
          <a:p>
            <a:endParaRPr lang="en-US" sz="1600">
              <a:latin typeface="Montserrat"/>
              <a:cs typeface="Arial"/>
            </a:endParaRPr>
          </a:p>
        </p:txBody>
      </p:sp>
      <p:pic>
        <p:nvPicPr>
          <p:cNvPr id="7" name="Picture 5">
            <a:extLst>
              <a:ext uri="{FF2B5EF4-FFF2-40B4-BE49-F238E27FC236}">
                <a16:creationId xmlns:a16="http://schemas.microsoft.com/office/drawing/2014/main" id="{A66BFA8F-DBCC-DC22-74ED-6950125517A8}"/>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480541"/>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77996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5F7D98E1-0812-523B-24EE-9C1180D841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FA2420-05F0-325B-0289-E38FB1A66F71}"/>
              </a:ext>
            </a:extLst>
          </p:cNvPr>
          <p:cNvSpPr txBox="1"/>
          <p:nvPr/>
        </p:nvSpPr>
        <p:spPr>
          <a:xfrm>
            <a:off x="942596" y="1379776"/>
            <a:ext cx="7183659" cy="461665"/>
          </a:xfrm>
          <a:prstGeom prst="rect">
            <a:avLst/>
          </a:prstGeom>
          <a:noFill/>
        </p:spPr>
        <p:txBody>
          <a:bodyPr wrap="square" lIns="91440" tIns="45720" rIns="91440" bIns="45720" anchor="t">
            <a:spAutoFit/>
          </a:bodyPr>
          <a:lstStyle/>
          <a:p>
            <a:pPr algn="ctr">
              <a:defRPr/>
            </a:pPr>
            <a:r>
              <a:rPr lang="en-US" sz="2400" b="1" dirty="0">
                <a:solidFill>
                  <a:srgbClr val="C00000"/>
                </a:solidFill>
                <a:latin typeface="Montserrat"/>
                <a:cs typeface="Neutra Text Expert-Book"/>
              </a:rPr>
              <a:t>APPLICATION PROGRAM INFORMATION 4</a:t>
            </a:r>
            <a:endParaRPr lang="en-US" dirty="0"/>
          </a:p>
        </p:txBody>
      </p:sp>
      <p:sp>
        <p:nvSpPr>
          <p:cNvPr id="6" name="TextBox 5">
            <a:extLst>
              <a:ext uri="{FF2B5EF4-FFF2-40B4-BE49-F238E27FC236}">
                <a16:creationId xmlns:a16="http://schemas.microsoft.com/office/drawing/2014/main" id="{3CCA4BFB-146D-959F-43A7-31D67CB53DDC}"/>
              </a:ext>
            </a:extLst>
          </p:cNvPr>
          <p:cNvSpPr txBox="1"/>
          <p:nvPr/>
        </p:nvSpPr>
        <p:spPr>
          <a:xfrm>
            <a:off x="940858" y="1833121"/>
            <a:ext cx="724870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endParaRPr lang="en-US" sz="1600">
              <a:solidFill>
                <a:srgbClr val="000000"/>
              </a:solidFill>
              <a:latin typeface="Montserrat"/>
              <a:cs typeface="Arial"/>
            </a:endParaRPr>
          </a:p>
          <a:p>
            <a:pPr marL="285750" indent="-285750">
              <a:buFont typeface="Symbol"/>
              <a:buChar char="•"/>
            </a:pPr>
            <a:r>
              <a:rPr lang="en-US" sz="1600" dirty="0">
                <a:solidFill>
                  <a:srgbClr val="000000"/>
                </a:solidFill>
                <a:latin typeface="Montserrat"/>
                <a:cs typeface="Arial"/>
              </a:rPr>
              <a:t>Marketing Overview: Outline the communications and promotions plan and timeline for the program. How do you plan to promote and spread the word about this project? Please include any details about marketing expenses you have included in the budget. (Word limit 500) </a:t>
            </a:r>
            <a:br>
              <a:rPr lang="en-US" sz="1600">
                <a:solidFill>
                  <a:srgbClr val="000000"/>
                </a:solidFill>
                <a:latin typeface="Montserrat"/>
                <a:cs typeface="Arial"/>
              </a:rPr>
            </a:br>
            <a:endParaRPr lang="en-US" sz="1600">
              <a:solidFill>
                <a:srgbClr val="000000"/>
              </a:solidFill>
              <a:latin typeface="Montserrat"/>
              <a:cs typeface="Arial"/>
            </a:endParaRPr>
          </a:p>
          <a:p>
            <a:pPr marL="285750" indent="-285750">
              <a:buFont typeface="Symbol"/>
              <a:buChar char="•"/>
            </a:pPr>
            <a:r>
              <a:rPr lang="en-US" sz="1600" dirty="0">
                <a:solidFill>
                  <a:srgbClr val="000000"/>
                </a:solidFill>
                <a:latin typeface="Montserrat"/>
                <a:cs typeface="Arial"/>
              </a:rPr>
              <a:t>Facility Host Agreement. If your team is using multiple venues, please upload all of the forms as 1 document/pdf.   </a:t>
            </a:r>
            <a:br>
              <a:rPr lang="en-US"/>
            </a:br>
            <a:endParaRPr lang="en-US" sz="1600">
              <a:solidFill>
                <a:srgbClr val="000000"/>
              </a:solidFill>
              <a:latin typeface="Montserrat"/>
              <a:cs typeface="Arial"/>
            </a:endParaRPr>
          </a:p>
          <a:p>
            <a:pPr marL="285750" indent="-285750">
              <a:buFont typeface="Symbol"/>
              <a:buChar char="•"/>
            </a:pPr>
            <a:r>
              <a:rPr lang="en-US" sz="1600" dirty="0">
                <a:solidFill>
                  <a:srgbClr val="000000"/>
                </a:solidFill>
                <a:latin typeface="Montserrat"/>
                <a:cs typeface="Arial"/>
              </a:rPr>
              <a:t>Budget Template. Applicants must use the template provided in the application guidelines. Failure to do so will disqualify an application.  </a:t>
            </a:r>
            <a:br>
              <a:rPr lang="en-US" sz="1600">
                <a:solidFill>
                  <a:srgbClr val="000000"/>
                </a:solidFill>
                <a:latin typeface="Montserrat"/>
                <a:cs typeface="Arial"/>
              </a:rPr>
            </a:br>
            <a:endParaRPr lang="en-US" sz="1600">
              <a:solidFill>
                <a:srgbClr val="000000"/>
              </a:solidFill>
              <a:latin typeface="Montserrat"/>
              <a:cs typeface="Arial"/>
            </a:endParaRPr>
          </a:p>
          <a:p>
            <a:pPr marL="285750" indent="-285750">
              <a:buFont typeface="Symbol"/>
              <a:buChar char="•"/>
            </a:pPr>
            <a:r>
              <a:rPr lang="en-US" sz="1600" dirty="0">
                <a:solidFill>
                  <a:srgbClr val="000000"/>
                </a:solidFill>
                <a:latin typeface="Montserrat"/>
                <a:cs typeface="Arial"/>
              </a:rPr>
              <a:t>Describe how your team determined the budget you have included in this application. (Word limit 250).  </a:t>
            </a:r>
          </a:p>
          <a:p>
            <a:pPr marL="285750" indent="-285750">
              <a:buFont typeface="Symbol"/>
              <a:buChar char="•"/>
            </a:pPr>
            <a:endParaRPr lang="en-US" sz="1600">
              <a:solidFill>
                <a:srgbClr val="000000"/>
              </a:solidFill>
              <a:latin typeface="Montserrat"/>
              <a:cs typeface="Arial"/>
            </a:endParaRPr>
          </a:p>
          <a:p>
            <a:pPr marL="285750" indent="-285750">
              <a:buFont typeface="Symbol"/>
              <a:buChar char="•"/>
            </a:pPr>
            <a:endParaRPr lang="en-US" sz="1600">
              <a:solidFill>
                <a:srgbClr val="000000"/>
              </a:solidFill>
              <a:latin typeface="Montserrat"/>
              <a:cs typeface="Arial"/>
            </a:endParaRPr>
          </a:p>
          <a:p>
            <a:pPr marL="285750" indent="-285750">
              <a:buFont typeface="Symbol"/>
              <a:buChar char="•"/>
            </a:pPr>
            <a:endParaRPr lang="en-US" sz="1600">
              <a:solidFill>
                <a:srgbClr val="000000"/>
              </a:solidFill>
              <a:latin typeface="Montserrat"/>
              <a:cs typeface="Arial"/>
            </a:endParaRPr>
          </a:p>
        </p:txBody>
      </p:sp>
      <p:pic>
        <p:nvPicPr>
          <p:cNvPr id="7" name="Picture 5">
            <a:extLst>
              <a:ext uri="{FF2B5EF4-FFF2-40B4-BE49-F238E27FC236}">
                <a16:creationId xmlns:a16="http://schemas.microsoft.com/office/drawing/2014/main" id="{5B1DE19E-9D56-CF0C-0E24-D6E0E345B1B4}"/>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846301"/>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98708"/>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DE7FC65-BED9-4729-BF1F-532E99FA30B2}"/>
              </a:ext>
            </a:extLst>
          </p:cNvPr>
          <p:cNvSpPr txBox="1">
            <a:spLocks/>
          </p:cNvSpPr>
          <p:nvPr/>
        </p:nvSpPr>
        <p:spPr bwMode="auto">
          <a:xfrm>
            <a:off x="816692" y="2221357"/>
            <a:ext cx="7361238" cy="494532"/>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a:solidFill>
                  <a:srgbClr val="C00000"/>
                </a:solidFill>
                <a:latin typeface="Neutra Text" panose="02000603040000020004" pitchFamily="2" charset="0"/>
                <a:cs typeface="Neutra Text Expert-Book"/>
              </a:rPr>
              <a:t>MARKETING REQUIREMENTS</a:t>
            </a:r>
          </a:p>
        </p:txBody>
      </p:sp>
      <p:sp>
        <p:nvSpPr>
          <p:cNvPr id="13" name="Title 1">
            <a:extLst>
              <a:ext uri="{FF2B5EF4-FFF2-40B4-BE49-F238E27FC236}">
                <a16:creationId xmlns:a16="http://schemas.microsoft.com/office/drawing/2014/main" id="{01A2F25D-A00D-439E-8634-4D2853956BE9}"/>
              </a:ext>
            </a:extLst>
          </p:cNvPr>
          <p:cNvSpPr txBox="1">
            <a:spLocks/>
          </p:cNvSpPr>
          <p:nvPr/>
        </p:nvSpPr>
        <p:spPr>
          <a:xfrm>
            <a:off x="941294" y="2801657"/>
            <a:ext cx="7361238" cy="3225198"/>
          </a:xfrm>
          <a:prstGeom prst="rect">
            <a:avLst/>
          </a:prstGeom>
        </p:spPr>
        <p:txBody>
          <a:bodyPr lIns="91440" tIns="45720" rIns="91440" bIns="45720" anchor="t">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a:solidFill>
                  <a:schemeClr val="tx1">
                    <a:lumMod val="75000"/>
                    <a:lumOff val="25000"/>
                  </a:schemeClr>
                </a:solidFill>
                <a:latin typeface="Neutra Text"/>
              </a:rPr>
              <a:t>If you are approved for funding, there are marketing requirements for you to use to promote your program/event. New and previous providers will/must attend a marketing session. You must acknowledge Culture Blocks as a sponsor.</a:t>
            </a:r>
          </a:p>
          <a:p>
            <a:pPr algn="l">
              <a:defRPr/>
            </a:pPr>
            <a:endParaRPr lang="en-US" sz="2400">
              <a:solidFill>
                <a:schemeClr val="tx1">
                  <a:lumMod val="75000"/>
                  <a:lumOff val="25000"/>
                </a:schemeClr>
              </a:solidFill>
              <a:latin typeface="Neutra Text" panose="02000603040000020004" pitchFamily="2" charset="0"/>
            </a:endParaRPr>
          </a:p>
          <a:p>
            <a:pPr marL="342900" indent="-342900" algn="l">
              <a:buFont typeface="Arial" panose="020B0604020202020204" pitchFamily="34" charset="0"/>
              <a:buChar char="•"/>
              <a:defRPr/>
            </a:pPr>
            <a:r>
              <a:rPr lang="en-US" sz="2400">
                <a:solidFill>
                  <a:schemeClr val="tx1">
                    <a:lumMod val="75000"/>
                    <a:lumOff val="25000"/>
                  </a:schemeClr>
                </a:solidFill>
                <a:latin typeface="Neutra Text" panose="02000603040000020004" pitchFamily="2" charset="0"/>
              </a:rPr>
              <a:t>Culture Blocks Logo</a:t>
            </a:r>
          </a:p>
          <a:p>
            <a:pPr marL="342900" indent="-342900" algn="l">
              <a:buFont typeface="Arial" panose="020B0604020202020204" pitchFamily="34" charset="0"/>
              <a:buChar char="•"/>
              <a:defRPr/>
            </a:pPr>
            <a:r>
              <a:rPr lang="en-US" sz="2400">
                <a:solidFill>
                  <a:schemeClr val="tx1">
                    <a:lumMod val="75000"/>
                    <a:lumOff val="25000"/>
                  </a:schemeClr>
                </a:solidFill>
                <a:latin typeface="Neutra Text" panose="02000603040000020004" pitchFamily="2" charset="0"/>
              </a:rPr>
              <a:t>Charlottecultureguide.com</a:t>
            </a:r>
          </a:p>
          <a:p>
            <a:pPr marL="342900" indent="-342900" algn="l">
              <a:buFont typeface="Arial" panose="020B0604020202020204" pitchFamily="34" charset="0"/>
              <a:buChar char="•"/>
              <a:defRPr/>
            </a:pPr>
            <a:r>
              <a:rPr lang="en-US" sz="2400">
                <a:solidFill>
                  <a:schemeClr val="tx1">
                    <a:lumMod val="75000"/>
                    <a:lumOff val="25000"/>
                  </a:schemeClr>
                </a:solidFill>
                <a:latin typeface="Neutra Text" panose="02000603040000020004" pitchFamily="2" charset="0"/>
              </a:rPr>
              <a:t>Text-free image</a:t>
            </a:r>
          </a:p>
          <a:p>
            <a:pPr marL="342900" indent="-342900" algn="l">
              <a:buFont typeface="Arial" panose="020B0604020202020204" pitchFamily="34" charset="0"/>
              <a:buChar char="•"/>
              <a:defRPr/>
            </a:pPr>
            <a:r>
              <a:rPr lang="en-US" sz="2400">
                <a:solidFill>
                  <a:schemeClr val="tx1">
                    <a:lumMod val="75000"/>
                    <a:lumOff val="25000"/>
                  </a:schemeClr>
                </a:solidFill>
                <a:latin typeface="Neutra Text" panose="02000603040000020004" pitchFamily="2" charset="0"/>
              </a:rPr>
              <a:t>Example of marketing materials (flyers, social media images, virtual flyers, etc.)</a:t>
            </a:r>
          </a:p>
          <a:p>
            <a:pPr algn="l">
              <a:defRPr/>
            </a:pPr>
            <a:endParaRPr lang="en-US" sz="3200">
              <a:solidFill>
                <a:schemeClr val="tx1">
                  <a:lumMod val="75000"/>
                  <a:lumOff val="25000"/>
                </a:schemeClr>
              </a:solidFill>
              <a:latin typeface="Neutra Text" panose="02000603040000020004" pitchFamily="2" charset="0"/>
            </a:endParaRPr>
          </a:p>
        </p:txBody>
      </p:sp>
      <p:pic>
        <p:nvPicPr>
          <p:cNvPr id="3" name="Picture 5" descr="A screenshot of a cell phone&#10;&#10;Description automatically generated">
            <a:extLst>
              <a:ext uri="{FF2B5EF4-FFF2-40B4-BE49-F238E27FC236}">
                <a16:creationId xmlns:a16="http://schemas.microsoft.com/office/drawing/2014/main" id="{44A7D743-72A1-4FA0-CC63-937F9809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339" y="165461"/>
            <a:ext cx="5481944" cy="20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125E2F-8A18-4C2A-A1B8-0767C4E42652}"/>
              </a:ext>
            </a:extLst>
          </p:cNvPr>
          <p:cNvSpPr txBox="1">
            <a:spLocks/>
          </p:cNvSpPr>
          <p:nvPr/>
        </p:nvSpPr>
        <p:spPr>
          <a:xfrm>
            <a:off x="639096" y="1823901"/>
            <a:ext cx="7855974" cy="381740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defRPr/>
            </a:pPr>
            <a:r>
              <a:rPr lang="en-US" sz="2000">
                <a:latin typeface="Montserrat"/>
              </a:rPr>
              <a:t>If elected, your payments will be given in installments. </a:t>
            </a:r>
          </a:p>
          <a:p>
            <a:pPr marL="342900" indent="-342900" algn="l">
              <a:buFont typeface="Arial" panose="020B0604020202020204" pitchFamily="34" charset="0"/>
              <a:buChar char="•"/>
              <a:defRPr/>
            </a:pPr>
            <a:r>
              <a:rPr lang="en-US" sz="2000">
                <a:latin typeface="Montserrat"/>
              </a:rPr>
              <a:t>Payment schedules will vary, depending on both the scope and duration of the contracted programming. </a:t>
            </a:r>
          </a:p>
          <a:p>
            <a:pPr marL="342900" indent="-342900" algn="l">
              <a:buFont typeface="Arial" panose="020B0604020202020204" pitchFamily="34" charset="0"/>
              <a:buChar char="•"/>
              <a:defRPr/>
            </a:pPr>
            <a:r>
              <a:rPr lang="en-US" sz="2000">
                <a:latin typeface="Montserrat"/>
              </a:rPr>
              <a:t>Submission of initial paperwork will be required for a first installment.</a:t>
            </a:r>
          </a:p>
          <a:p>
            <a:pPr marL="342900" indent="-342900" algn="l">
              <a:buFont typeface="Arial" panose="020B0604020202020204" pitchFamily="34" charset="0"/>
              <a:buChar char="•"/>
              <a:defRPr/>
            </a:pPr>
            <a:r>
              <a:rPr lang="en-US" sz="2000">
                <a:latin typeface="Montserrat"/>
              </a:rPr>
              <a:t>Final report submission will be required before final payments are made.</a:t>
            </a:r>
          </a:p>
          <a:p>
            <a:pPr marL="342900" indent="-342900" algn="l">
              <a:buFont typeface="Arial" panose="020B0604020202020204" pitchFamily="34" charset="0"/>
              <a:buChar char="•"/>
              <a:defRPr/>
            </a:pPr>
            <a:r>
              <a:rPr lang="en-US" sz="2000">
                <a:latin typeface="Montserrat"/>
              </a:rPr>
              <a:t>For organizations applying to partner with a creative individual or cultural organization, ASC will provide the fees and payment schedule to the program provider.</a:t>
            </a:r>
          </a:p>
          <a:p>
            <a:pPr marL="342900" indent="-342900" algn="l">
              <a:buFont typeface="Arial" panose="020B0604020202020204" pitchFamily="34" charset="0"/>
              <a:buChar char="•"/>
              <a:defRPr/>
            </a:pPr>
            <a:endParaRPr lang="en-US" sz="2000">
              <a:solidFill>
                <a:schemeClr val="tx1">
                  <a:lumMod val="75000"/>
                  <a:lumOff val="25000"/>
                </a:schemeClr>
              </a:solidFill>
              <a:latin typeface="Montserrat"/>
            </a:endParaRPr>
          </a:p>
        </p:txBody>
      </p:sp>
      <p:pic>
        <p:nvPicPr>
          <p:cNvPr id="2" name="Picture 5">
            <a:extLst>
              <a:ext uri="{FF2B5EF4-FFF2-40B4-BE49-F238E27FC236}">
                <a16:creationId xmlns:a16="http://schemas.microsoft.com/office/drawing/2014/main" id="{49129F9F-86A1-5622-A6B2-D463D9A321BE}"/>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46965" y="568222"/>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5F29B68B-9BE0-A815-D3C7-1BA6F3B4F3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621" y="5403173"/>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5D6F139-B72D-4525-F5D6-9540CFCCAD37}"/>
              </a:ext>
            </a:extLst>
          </p:cNvPr>
          <p:cNvSpPr txBox="1"/>
          <p:nvPr/>
        </p:nvSpPr>
        <p:spPr>
          <a:xfrm>
            <a:off x="2281083" y="1362236"/>
            <a:ext cx="4572000" cy="461665"/>
          </a:xfrm>
          <a:prstGeom prst="rect">
            <a:avLst/>
          </a:prstGeom>
          <a:noFill/>
        </p:spPr>
        <p:txBody>
          <a:bodyPr wrap="square">
            <a:spAutoFit/>
          </a:bodyPr>
          <a:lstStyle/>
          <a:p>
            <a:pPr algn="ctr">
              <a:defRPr/>
            </a:pPr>
            <a:r>
              <a:rPr lang="en-US" sz="2400" b="1">
                <a:solidFill>
                  <a:srgbClr val="C00000"/>
                </a:solidFill>
                <a:latin typeface="Montserrat"/>
                <a:cs typeface="Neutra Text Expert-Book"/>
              </a:rPr>
              <a:t>PAYMENTS</a:t>
            </a:r>
          </a:p>
        </p:txBody>
      </p:sp>
    </p:spTree>
    <p:extLst>
      <p:ext uri="{BB962C8B-B14F-4D97-AF65-F5344CB8AC3E}">
        <p14:creationId xmlns:p14="http://schemas.microsoft.com/office/powerpoint/2010/main" val="258828247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7D59BFC-5DA4-49C5-BA7C-0304FE78C59F}"/>
              </a:ext>
            </a:extLst>
          </p:cNvPr>
          <p:cNvSpPr txBox="1">
            <a:spLocks/>
          </p:cNvSpPr>
          <p:nvPr/>
        </p:nvSpPr>
        <p:spPr>
          <a:xfrm>
            <a:off x="639402" y="1395182"/>
            <a:ext cx="7865192" cy="367434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C00000"/>
                </a:solidFill>
                <a:latin typeface="Neutra Text" panose="02000603040000020004" pitchFamily="2" charset="0"/>
              </a:rPr>
              <a:t>Upon Funding Approval: </a:t>
            </a:r>
          </a:p>
          <a:p>
            <a:pPr>
              <a:defRPr/>
            </a:pPr>
            <a:endParaRPr lang="en-US" sz="2200" b="1">
              <a:solidFill>
                <a:schemeClr val="tx1">
                  <a:lumMod val="75000"/>
                  <a:lumOff val="25000"/>
                </a:schemeClr>
              </a:solidFill>
              <a:latin typeface="Neutra Text" panose="02000603040000020004" pitchFamily="2" charset="0"/>
            </a:endParaRPr>
          </a:p>
          <a:p>
            <a:pPr marL="457200" indent="-457200" algn="l">
              <a:buFont typeface="Arial" panose="020B0604020202020204" pitchFamily="34" charset="0"/>
              <a:buChar char="•"/>
              <a:defRPr/>
            </a:pPr>
            <a:r>
              <a:rPr lang="en-US" sz="2200" u="sng" dirty="0">
                <a:solidFill>
                  <a:schemeClr val="tx1">
                    <a:lumMod val="75000"/>
                    <a:lumOff val="25000"/>
                  </a:schemeClr>
                </a:solidFill>
                <a:latin typeface="Neutra Text" panose="02000603040000020004" pitchFamily="2" charset="0"/>
              </a:rPr>
              <a:t>Read</a:t>
            </a:r>
            <a:r>
              <a:rPr lang="en-US" sz="2200" dirty="0">
                <a:solidFill>
                  <a:schemeClr val="tx1">
                    <a:lumMod val="75000"/>
                    <a:lumOff val="25000"/>
                  </a:schemeClr>
                </a:solidFill>
                <a:latin typeface="Neutra Text" panose="02000603040000020004" pitchFamily="2" charset="0"/>
              </a:rPr>
              <a:t> the </a:t>
            </a:r>
            <a:r>
              <a:rPr lang="en-US" sz="2200" dirty="0">
                <a:solidFill>
                  <a:srgbClr val="404040"/>
                </a:solidFill>
                <a:latin typeface="Neutra Text" panose="02000603040000020004" pitchFamily="2" charset="0"/>
              </a:rPr>
              <a:t>Memorandum </a:t>
            </a:r>
            <a:r>
              <a:rPr lang="en-US" sz="2200" dirty="0">
                <a:solidFill>
                  <a:schemeClr val="tx1">
                    <a:lumMod val="75000"/>
                    <a:lumOff val="25000"/>
                  </a:schemeClr>
                </a:solidFill>
                <a:latin typeface="Neutra Text" panose="02000603040000020004" pitchFamily="2" charset="0"/>
              </a:rPr>
              <a:t>of Understanding (MOU), Marketing Toolkit, and Funding Schedule.</a:t>
            </a:r>
          </a:p>
          <a:p>
            <a:pPr marL="457200" indent="-457200" algn="l">
              <a:buFont typeface="Arial" panose="020B0604020202020204" pitchFamily="34" charset="0"/>
              <a:buChar char="•"/>
              <a:defRPr/>
            </a:pPr>
            <a:r>
              <a:rPr lang="en-US" sz="2200" dirty="0">
                <a:solidFill>
                  <a:schemeClr val="tx1">
                    <a:lumMod val="75000"/>
                    <a:lumOff val="25000"/>
                  </a:schemeClr>
                </a:solidFill>
                <a:latin typeface="Neutra Text" panose="02000603040000020004" pitchFamily="2" charset="0"/>
              </a:rPr>
              <a:t>Upload signed MOU to an online account.</a:t>
            </a:r>
          </a:p>
          <a:p>
            <a:pPr marL="457200" indent="-457200" algn="l">
              <a:buFont typeface="Arial" panose="020B0604020202020204" pitchFamily="34" charset="0"/>
              <a:buChar char="•"/>
              <a:defRPr/>
            </a:pPr>
            <a:r>
              <a:rPr lang="en-US" sz="2200" dirty="0">
                <a:solidFill>
                  <a:schemeClr val="tx1">
                    <a:lumMod val="75000"/>
                    <a:lumOff val="25000"/>
                  </a:schemeClr>
                </a:solidFill>
                <a:latin typeface="Neutra Text" panose="02000603040000020004" pitchFamily="2" charset="0"/>
              </a:rPr>
              <a:t>Upload signed W-9 to an online account.</a:t>
            </a:r>
          </a:p>
          <a:p>
            <a:pPr marL="457200" indent="-457200" algn="l">
              <a:buFont typeface="Arial" panose="020B0604020202020204" pitchFamily="34" charset="0"/>
              <a:buChar char="•"/>
              <a:defRPr/>
            </a:pPr>
            <a:r>
              <a:rPr lang="en-US" sz="2200">
                <a:solidFill>
                  <a:schemeClr val="tx1">
                    <a:lumMod val="75000"/>
                    <a:lumOff val="25000"/>
                  </a:schemeClr>
                </a:solidFill>
                <a:latin typeface="Neutra Text" panose="02000603040000020004" pitchFamily="2" charset="0"/>
              </a:rPr>
              <a:t>Upload a copy of the marketing materials with the correct logo.</a:t>
            </a:r>
          </a:p>
          <a:p>
            <a:pPr marL="457200" indent="-457200" algn="l">
              <a:buFont typeface="Arial" panose="020B0604020202020204" pitchFamily="34" charset="0"/>
              <a:buChar char="•"/>
              <a:defRPr/>
            </a:pPr>
            <a:r>
              <a:rPr lang="en-US" sz="2200">
                <a:solidFill>
                  <a:schemeClr val="tx1">
                    <a:lumMod val="75000"/>
                    <a:lumOff val="25000"/>
                  </a:schemeClr>
                </a:solidFill>
                <a:latin typeface="Neutra Text" panose="02000603040000020004" pitchFamily="2" charset="0"/>
              </a:rPr>
              <a:t>Upload a text-free image. </a:t>
            </a:r>
          </a:p>
          <a:p>
            <a:pPr marL="457200" indent="-457200" algn="l">
              <a:buFont typeface="Arial" panose="020B0604020202020204" pitchFamily="34" charset="0"/>
              <a:buChar char="•"/>
              <a:defRPr/>
            </a:pPr>
            <a:r>
              <a:rPr lang="en-US" sz="2200" dirty="0">
                <a:solidFill>
                  <a:schemeClr val="tx1">
                    <a:lumMod val="75000"/>
                    <a:lumOff val="25000"/>
                  </a:schemeClr>
                </a:solidFill>
                <a:latin typeface="Neutra Text" panose="02000603040000020004" pitchFamily="2" charset="0"/>
              </a:rPr>
              <a:t>Submit programs to Charlotte Culture Guide (note ASC Culture Blocks sponsorship) </a:t>
            </a:r>
          </a:p>
          <a:p>
            <a:pPr marL="457200" indent="-457200" algn="l">
              <a:buFont typeface="Arial" panose="020B0604020202020204" pitchFamily="34" charset="0"/>
              <a:buChar char="•"/>
              <a:defRPr/>
            </a:pPr>
            <a:endParaRPr lang="en-US" sz="2200">
              <a:solidFill>
                <a:schemeClr val="tx1">
                  <a:lumMod val="75000"/>
                  <a:lumOff val="25000"/>
                </a:schemeClr>
              </a:solidFill>
              <a:latin typeface="Neutra Text" panose="02000603040000020004" pitchFamily="2" charset="0"/>
            </a:endParaRPr>
          </a:p>
        </p:txBody>
      </p:sp>
      <p:pic>
        <p:nvPicPr>
          <p:cNvPr id="2" name="Picture 5">
            <a:extLst>
              <a:ext uri="{FF2B5EF4-FFF2-40B4-BE49-F238E27FC236}">
                <a16:creationId xmlns:a16="http://schemas.microsoft.com/office/drawing/2014/main" id="{4C7C6704-9DD2-B704-4B92-65AD5CDC8C31}"/>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79" y="544795"/>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2F7178D2-67E4-F910-37FE-D59E2D6D51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4774" y="5307405"/>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3674D6-799F-4D9D-9EF5-235B90C2B9C3}"/>
              </a:ext>
            </a:extLst>
          </p:cNvPr>
          <p:cNvSpPr txBox="1">
            <a:spLocks/>
          </p:cNvSpPr>
          <p:nvPr/>
        </p:nvSpPr>
        <p:spPr bwMode="auto">
          <a:xfrm>
            <a:off x="891378" y="678924"/>
            <a:ext cx="7361238" cy="581435"/>
          </a:xfrm>
          <a:prstGeom prst="rect">
            <a:avLst/>
          </a:prstGeom>
          <a:noFill/>
          <a:ln>
            <a:noFill/>
          </a:ln>
        </p:spPr>
        <p:txBody>
          <a:bodyPr lIns="91440" tIns="45720" rIns="91440" bIns="4572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dirty="0">
                <a:solidFill>
                  <a:srgbClr val="C00000"/>
                </a:solidFill>
                <a:latin typeface="Montserrat"/>
                <a:cs typeface="Neutra Text Expert-Book"/>
              </a:rPr>
              <a:t>REQUIRED REPORTING</a:t>
            </a:r>
          </a:p>
        </p:txBody>
      </p:sp>
      <p:sp>
        <p:nvSpPr>
          <p:cNvPr id="13" name="Title 1">
            <a:extLst>
              <a:ext uri="{FF2B5EF4-FFF2-40B4-BE49-F238E27FC236}">
                <a16:creationId xmlns:a16="http://schemas.microsoft.com/office/drawing/2014/main" id="{FFEC91EB-FD42-4AD5-AF7D-38515D64337B}"/>
              </a:ext>
            </a:extLst>
          </p:cNvPr>
          <p:cNvSpPr txBox="1">
            <a:spLocks/>
          </p:cNvSpPr>
          <p:nvPr/>
        </p:nvSpPr>
        <p:spPr>
          <a:xfrm>
            <a:off x="500844" y="1490962"/>
            <a:ext cx="8141110" cy="4433587"/>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0"/>
              </a:spcBef>
              <a:spcAft>
                <a:spcPts val="900"/>
              </a:spcAft>
              <a:buFont typeface="Arial"/>
              <a:buChar char="•"/>
              <a:defRPr/>
            </a:pPr>
            <a:r>
              <a:rPr lang="en-US" sz="1600" dirty="0">
                <a:latin typeface="Montserrat"/>
                <a:ea typeface="+mj-lt"/>
                <a:cs typeface="+mj-lt"/>
              </a:rPr>
              <a:t>You must submit a Monthly Report and use the provided document. It will be sent to you at the end of each month, and you will need to return it by the first 5 business days of the month.  </a:t>
            </a:r>
            <a:endParaRPr lang="en-US" sz="1600" dirty="0">
              <a:latin typeface="Montserrat"/>
            </a:endParaRPr>
          </a:p>
          <a:p>
            <a:pPr marL="285750" indent="-285750" algn="l">
              <a:spcBef>
                <a:spcPts val="0"/>
              </a:spcBef>
              <a:spcAft>
                <a:spcPts val="900"/>
              </a:spcAft>
              <a:buFont typeface="Arial"/>
              <a:buChar char="•"/>
              <a:defRPr/>
            </a:pPr>
            <a:r>
              <a:rPr lang="en-US" sz="1600" dirty="0">
                <a:latin typeface="Montserrat"/>
                <a:ea typeface="+mj-lt"/>
                <a:cs typeface="+mj-lt"/>
              </a:rPr>
              <a:t>You must submit a Final Report at the end of the program using the document provided. You will have 2 weeks to complete it. </a:t>
            </a:r>
            <a:endParaRPr lang="en-US" sz="1600" dirty="0">
              <a:latin typeface="Montserrat"/>
            </a:endParaRPr>
          </a:p>
          <a:p>
            <a:pPr marL="285750" indent="-285750" algn="l">
              <a:spcBef>
                <a:spcPts val="0"/>
              </a:spcBef>
              <a:spcAft>
                <a:spcPts val="900"/>
              </a:spcAft>
              <a:buFont typeface="Arial"/>
              <a:buChar char="•"/>
              <a:defRPr/>
            </a:pPr>
            <a:r>
              <a:rPr lang="en-US" sz="1600" dirty="0">
                <a:latin typeface="Montserrat"/>
                <a:ea typeface="+mj-lt"/>
                <a:cs typeface="+mj-lt"/>
              </a:rPr>
              <a:t>You must submit a Final Expenses Report using the document provided. </a:t>
            </a:r>
            <a:endParaRPr lang="en-US" sz="1600" dirty="0">
              <a:latin typeface="Montserrat"/>
            </a:endParaRPr>
          </a:p>
          <a:p>
            <a:pPr algn="l">
              <a:defRPr/>
            </a:pPr>
            <a:endParaRPr lang="en-US" sz="1600" b="1">
              <a:solidFill>
                <a:schemeClr val="tx1">
                  <a:lumMod val="75000"/>
                  <a:lumOff val="25000"/>
                </a:schemeClr>
              </a:solidFill>
              <a:latin typeface="Montserrat"/>
            </a:endParaRPr>
          </a:p>
          <a:p>
            <a:pPr algn="l">
              <a:defRPr/>
            </a:pPr>
            <a:r>
              <a:rPr lang="en-US" sz="1600" b="1" dirty="0">
                <a:solidFill>
                  <a:schemeClr val="tx1">
                    <a:lumMod val="75000"/>
                    <a:lumOff val="25000"/>
                  </a:schemeClr>
                </a:solidFill>
                <a:latin typeface="Montserrat"/>
              </a:rPr>
              <a:t>You must track the participation #s for each of the events and programs. </a:t>
            </a:r>
            <a:endParaRPr lang="en-US" sz="1600" dirty="0">
              <a:solidFill>
                <a:schemeClr val="tx1">
                  <a:lumMod val="75000"/>
                  <a:lumOff val="25000"/>
                </a:schemeClr>
              </a:solidFill>
              <a:latin typeface="Montserrat"/>
              <a:cs typeface="Arial"/>
            </a:endParaRPr>
          </a:p>
          <a:p>
            <a:pPr marL="285750" indent="-285750" algn="l">
              <a:spcBef>
                <a:spcPts val="0"/>
              </a:spcBef>
              <a:spcAft>
                <a:spcPts val="500"/>
              </a:spcAft>
              <a:buFont typeface="Arial"/>
              <a:buChar char="•"/>
              <a:defRPr/>
            </a:pPr>
            <a:endParaRPr lang="en-US" sz="1600" b="1">
              <a:solidFill>
                <a:schemeClr val="tx1">
                  <a:lumMod val="75000"/>
                  <a:lumOff val="25000"/>
                </a:schemeClr>
              </a:solidFill>
              <a:latin typeface="Montserrat"/>
            </a:endParaRP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Program Title/Name of Program</a:t>
            </a: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 of days activated/# of times offered and location</a:t>
            </a: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 of attendees/views</a:t>
            </a: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How the program was delivered (</a:t>
            </a:r>
            <a:r>
              <a:rPr lang="en-US" sz="1600" dirty="0" err="1">
                <a:solidFill>
                  <a:schemeClr val="tx1">
                    <a:lumMod val="75000"/>
                    <a:lumOff val="25000"/>
                  </a:schemeClr>
                </a:solidFill>
                <a:latin typeface="Montserrat"/>
              </a:rPr>
              <a:t>Eg.</a:t>
            </a:r>
            <a:r>
              <a:rPr lang="en-US" sz="1600" dirty="0">
                <a:solidFill>
                  <a:schemeClr val="tx1">
                    <a:lumMod val="75000"/>
                    <a:lumOff val="25000"/>
                  </a:schemeClr>
                </a:solidFill>
                <a:latin typeface="Montserrat"/>
              </a:rPr>
              <a:t> Zoom, Facebook Live, etc.)</a:t>
            </a: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Quotes from participants and/or providers</a:t>
            </a:r>
          </a:p>
          <a:p>
            <a:pPr marL="285750" indent="-285750" algn="l">
              <a:spcBef>
                <a:spcPts val="0"/>
              </a:spcBef>
              <a:spcAft>
                <a:spcPts val="500"/>
              </a:spcAft>
              <a:buFont typeface="Arial"/>
              <a:buChar char="•"/>
              <a:defRPr/>
            </a:pPr>
            <a:r>
              <a:rPr lang="en-US" sz="1600" dirty="0">
                <a:solidFill>
                  <a:schemeClr val="tx1">
                    <a:lumMod val="75000"/>
                    <a:lumOff val="25000"/>
                  </a:schemeClr>
                </a:solidFill>
                <a:latin typeface="Montserrat"/>
              </a:rPr>
              <a:t>List of participants registered with contact information</a:t>
            </a:r>
          </a:p>
        </p:txBody>
      </p:sp>
      <p:pic>
        <p:nvPicPr>
          <p:cNvPr id="2" name="Picture 5">
            <a:extLst>
              <a:ext uri="{FF2B5EF4-FFF2-40B4-BE49-F238E27FC236}">
                <a16:creationId xmlns:a16="http://schemas.microsoft.com/office/drawing/2014/main" id="{75EF61AC-F986-9533-0957-25D2FBDA5CAD}"/>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79" y="167894"/>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74A0106F-6C4F-AA50-D9F3-3B7AB5EA39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5771" y="5705573"/>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84" y="893305"/>
            <a:ext cx="7210812" cy="814127"/>
          </a:xfrm>
        </p:spPr>
        <p:txBody>
          <a:bodyPr>
            <a:normAutofit/>
          </a:bodyPr>
          <a:lstStyle/>
          <a:p>
            <a:pPr algn="l"/>
            <a:r>
              <a:rPr lang="en-US" sz="4000" b="1">
                <a:solidFill>
                  <a:srgbClr val="C00000"/>
                </a:solidFill>
                <a:latin typeface="Montserrat" panose="00000500000000000000" pitchFamily="2" charset="0"/>
                <a:cs typeface="Neutra Text Expert-Book"/>
              </a:rPr>
              <a:t>Our Donors</a:t>
            </a:r>
          </a:p>
        </p:txBody>
      </p:sp>
      <p:sp>
        <p:nvSpPr>
          <p:cNvPr id="10" name="Title 1"/>
          <p:cNvSpPr txBox="1">
            <a:spLocks/>
          </p:cNvSpPr>
          <p:nvPr/>
        </p:nvSpPr>
        <p:spPr>
          <a:xfrm>
            <a:off x="643884" y="1206694"/>
            <a:ext cx="6828975" cy="514965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a:solidFill>
                <a:srgbClr val="4E4E4E"/>
              </a:solidFill>
              <a:latin typeface="Montserrat" panose="00000500000000000000" pitchFamily="2" charset="0"/>
              <a:cs typeface="Neutra Text Expert-Book"/>
            </a:endParaRPr>
          </a:p>
        </p:txBody>
      </p:sp>
      <p:pic>
        <p:nvPicPr>
          <p:cNvPr id="3" name="Picture 2" descr="ASC.logo.NoTyp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80" y="-52515"/>
            <a:ext cx="6811264" cy="6701536"/>
          </a:xfrm>
          <a:prstGeom prst="rect">
            <a:avLst/>
          </a:prstGeom>
        </p:spPr>
      </p:pic>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4</a:t>
            </a:fld>
            <a:endParaRPr lang="en-US"/>
          </a:p>
        </p:txBody>
      </p:sp>
      <p:sp>
        <p:nvSpPr>
          <p:cNvPr id="6" name="TextBox 5">
            <a:extLst>
              <a:ext uri="{FF2B5EF4-FFF2-40B4-BE49-F238E27FC236}">
                <a16:creationId xmlns:a16="http://schemas.microsoft.com/office/drawing/2014/main" id="{361C9051-E869-1A43-475E-60FE8FE23111}"/>
              </a:ext>
            </a:extLst>
          </p:cNvPr>
          <p:cNvSpPr txBox="1"/>
          <p:nvPr/>
        </p:nvSpPr>
        <p:spPr>
          <a:xfrm>
            <a:off x="550631" y="2086255"/>
            <a:ext cx="7015480" cy="3416320"/>
          </a:xfrm>
          <a:prstGeom prst="rect">
            <a:avLst/>
          </a:prstGeom>
          <a:noFill/>
        </p:spPr>
        <p:txBody>
          <a:bodyPr wrap="square">
            <a:spAutoFit/>
          </a:bodyPr>
          <a:lstStyle/>
          <a:p>
            <a:r>
              <a:rPr lang="en-US" sz="3600">
                <a:solidFill>
                  <a:srgbClr val="4E4E4E"/>
                </a:solidFill>
                <a:latin typeface="Montserrat" panose="00000500000000000000" pitchFamily="2" charset="0"/>
                <a:ea typeface="+mj-ea"/>
              </a:rPr>
              <a:t>Wells Fargo</a:t>
            </a:r>
          </a:p>
          <a:p>
            <a:r>
              <a:rPr lang="en-US" sz="3600">
                <a:solidFill>
                  <a:srgbClr val="4E4E4E"/>
                </a:solidFill>
                <a:latin typeface="Montserrat" panose="00000500000000000000" pitchFamily="2" charset="0"/>
                <a:ea typeface="+mj-ea"/>
              </a:rPr>
              <a:t>Lowe's</a:t>
            </a:r>
          </a:p>
          <a:p>
            <a:r>
              <a:rPr lang="en-US" sz="3600">
                <a:solidFill>
                  <a:srgbClr val="4E4E4E"/>
                </a:solidFill>
                <a:latin typeface="Montserrat" panose="00000500000000000000" pitchFamily="2" charset="0"/>
                <a:ea typeface="+mj-ea"/>
              </a:rPr>
              <a:t>Moore &amp; Van Allen</a:t>
            </a:r>
          </a:p>
          <a:p>
            <a:r>
              <a:rPr lang="en-US" sz="3600">
                <a:solidFill>
                  <a:srgbClr val="4E4E4E"/>
                </a:solidFill>
                <a:latin typeface="Montserrat" panose="00000500000000000000" pitchFamily="2" charset="0"/>
                <a:ea typeface="+mj-ea"/>
              </a:rPr>
              <a:t>Harris Teeter</a:t>
            </a:r>
          </a:p>
          <a:p>
            <a:r>
              <a:rPr lang="en-US" sz="3600">
                <a:solidFill>
                  <a:srgbClr val="4E4E4E"/>
                </a:solidFill>
                <a:latin typeface="Montserrat" panose="00000500000000000000" pitchFamily="2" charset="0"/>
                <a:ea typeface="+mj-ea"/>
              </a:rPr>
              <a:t>Barnhardt Manufacturing</a:t>
            </a:r>
          </a:p>
          <a:p>
            <a:r>
              <a:rPr lang="en-US" sz="3600">
                <a:solidFill>
                  <a:srgbClr val="4E4E4E"/>
                </a:solidFill>
                <a:latin typeface="Montserrat" panose="00000500000000000000" pitchFamily="2" charset="0"/>
                <a:ea typeface="+mj-ea"/>
              </a:rPr>
              <a:t>Canopy Realtor Association</a:t>
            </a:r>
          </a:p>
        </p:txBody>
      </p:sp>
    </p:spTree>
    <p:extLst>
      <p:ext uri="{BB962C8B-B14F-4D97-AF65-F5344CB8AC3E}">
        <p14:creationId xmlns:p14="http://schemas.microsoft.com/office/powerpoint/2010/main" val="313983220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F33CC9E-3E26-43F6-99D8-FDE9E017F281}"/>
              </a:ext>
            </a:extLst>
          </p:cNvPr>
          <p:cNvSpPr txBox="1">
            <a:spLocks/>
          </p:cNvSpPr>
          <p:nvPr/>
        </p:nvSpPr>
        <p:spPr bwMode="auto">
          <a:xfrm>
            <a:off x="941291" y="1218717"/>
            <a:ext cx="7361238" cy="498424"/>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dirty="0">
                <a:solidFill>
                  <a:srgbClr val="C00000"/>
                </a:solidFill>
                <a:latin typeface="Montserrat"/>
                <a:cs typeface="Neutra Text Expert-Book"/>
              </a:rPr>
              <a:t>FINAL REPORT AND BUDGET REPORT</a:t>
            </a:r>
          </a:p>
        </p:txBody>
      </p:sp>
      <p:sp>
        <p:nvSpPr>
          <p:cNvPr id="13" name="Title 1">
            <a:extLst>
              <a:ext uri="{FF2B5EF4-FFF2-40B4-BE49-F238E27FC236}">
                <a16:creationId xmlns:a16="http://schemas.microsoft.com/office/drawing/2014/main" id="{4F9F01F3-E652-483E-885F-57FB3BC1D6B7}"/>
              </a:ext>
            </a:extLst>
          </p:cNvPr>
          <p:cNvSpPr txBox="1">
            <a:spLocks/>
          </p:cNvSpPr>
          <p:nvPr/>
        </p:nvSpPr>
        <p:spPr>
          <a:xfrm>
            <a:off x="1082953" y="1835489"/>
            <a:ext cx="7079819" cy="339419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200" b="1" dirty="0">
                <a:solidFill>
                  <a:schemeClr val="tx1">
                    <a:lumMod val="75000"/>
                    <a:lumOff val="25000"/>
                  </a:schemeClr>
                </a:solidFill>
                <a:latin typeface="Montserrat"/>
              </a:rPr>
              <a:t>Upon Program Completion: </a:t>
            </a:r>
            <a:r>
              <a:rPr lang="en-US" sz="2200" dirty="0">
                <a:solidFill>
                  <a:schemeClr val="tx1">
                    <a:lumMod val="75000"/>
                    <a:lumOff val="25000"/>
                  </a:schemeClr>
                </a:solidFill>
                <a:latin typeface="Montserrat"/>
              </a:rPr>
              <a:t>Submit Final Report &amp; Budget</a:t>
            </a:r>
          </a:p>
          <a:p>
            <a:pPr algn="l">
              <a:defRPr/>
            </a:pPr>
            <a:endParaRPr lang="en-US" sz="2200">
              <a:solidFill>
                <a:schemeClr val="tx1">
                  <a:lumMod val="75000"/>
                  <a:lumOff val="25000"/>
                </a:schemeClr>
              </a:solidFill>
              <a:latin typeface="Montserrat"/>
            </a:endParaRPr>
          </a:p>
          <a:p>
            <a:pPr marL="457200" indent="-457200" algn="l">
              <a:buFont typeface="Arial" panose="020B0604020202020204" pitchFamily="34" charset="0"/>
              <a:buChar char="•"/>
              <a:defRPr/>
            </a:pPr>
            <a:r>
              <a:rPr lang="en-US" sz="2200" dirty="0">
                <a:solidFill>
                  <a:schemeClr val="tx1">
                    <a:lumMod val="75000"/>
                    <a:lumOff val="25000"/>
                  </a:schemeClr>
                </a:solidFill>
                <a:latin typeface="Montserrat"/>
              </a:rPr>
              <a:t>Actual expense budget </a:t>
            </a:r>
          </a:p>
          <a:p>
            <a:pPr marL="457200" indent="-457200" algn="l">
              <a:buFont typeface="Arial" panose="020B0604020202020204" pitchFamily="34" charset="0"/>
              <a:buChar char="•"/>
              <a:defRPr/>
            </a:pPr>
            <a:r>
              <a:rPr lang="en-US" sz="2200" dirty="0">
                <a:solidFill>
                  <a:schemeClr val="tx1">
                    <a:lumMod val="75000"/>
                    <a:lumOff val="25000"/>
                  </a:schemeClr>
                </a:solidFill>
                <a:latin typeface="Montserrat"/>
              </a:rPr>
              <a:t>Final reflection on program execution</a:t>
            </a:r>
          </a:p>
          <a:p>
            <a:pPr marL="457200" indent="-457200" algn="l">
              <a:buFont typeface="Arial" panose="020B0604020202020204" pitchFamily="34" charset="0"/>
              <a:buChar char="•"/>
              <a:defRPr/>
            </a:pPr>
            <a:r>
              <a:rPr lang="en-US" sz="2200">
                <a:solidFill>
                  <a:schemeClr val="tx1">
                    <a:lumMod val="75000"/>
                    <a:lumOff val="25000"/>
                  </a:schemeClr>
                </a:solidFill>
                <a:latin typeface="Montserrat"/>
              </a:rPr>
              <a:t>Quotes from participants and/or providers</a:t>
            </a:r>
          </a:p>
          <a:p>
            <a:pPr marL="457200" indent="-457200" algn="l">
              <a:buFont typeface="Arial" panose="020B0604020202020204" pitchFamily="34" charset="0"/>
              <a:buChar char="•"/>
              <a:defRPr/>
            </a:pPr>
            <a:r>
              <a:rPr lang="en-US" sz="2200" dirty="0">
                <a:solidFill>
                  <a:schemeClr val="tx1">
                    <a:lumMod val="75000"/>
                    <a:lumOff val="25000"/>
                  </a:schemeClr>
                </a:solidFill>
                <a:latin typeface="Montserrat"/>
              </a:rPr>
              <a:t>List of participants registered with contact information</a:t>
            </a:r>
          </a:p>
          <a:p>
            <a:pPr marL="457200" indent="-457200" algn="l">
              <a:buFont typeface="Arial" panose="020B0604020202020204" pitchFamily="34" charset="0"/>
              <a:buChar char="•"/>
              <a:defRPr/>
            </a:pPr>
            <a:r>
              <a:rPr lang="en-US" sz="2200" dirty="0">
                <a:solidFill>
                  <a:schemeClr val="tx1">
                    <a:lumMod val="75000"/>
                    <a:lumOff val="25000"/>
                  </a:schemeClr>
                </a:solidFill>
                <a:latin typeface="Montserrat"/>
              </a:rPr>
              <a:t>Program Photos/Screenshots</a:t>
            </a:r>
          </a:p>
          <a:p>
            <a:pPr marL="457200" indent="-457200" algn="l">
              <a:buFont typeface="Arial" panose="020B0604020202020204" pitchFamily="34" charset="0"/>
              <a:buChar char="•"/>
              <a:defRPr/>
            </a:pPr>
            <a:endParaRPr lang="en-US" sz="2200">
              <a:solidFill>
                <a:schemeClr val="tx1">
                  <a:lumMod val="75000"/>
                  <a:lumOff val="25000"/>
                </a:schemeClr>
              </a:solidFill>
              <a:latin typeface="Montserrat"/>
            </a:endParaRPr>
          </a:p>
          <a:p>
            <a:pPr marL="457200" indent="-457200" algn="l">
              <a:buFont typeface="Arial" panose="020B0604020202020204" pitchFamily="34" charset="0"/>
              <a:buChar char="•"/>
              <a:defRPr/>
            </a:pPr>
            <a:endParaRPr lang="en-US" sz="2200">
              <a:solidFill>
                <a:schemeClr val="tx1">
                  <a:lumMod val="75000"/>
                  <a:lumOff val="25000"/>
                </a:schemeClr>
              </a:solidFill>
              <a:latin typeface="Montserrat"/>
            </a:endParaRPr>
          </a:p>
        </p:txBody>
      </p:sp>
      <p:pic>
        <p:nvPicPr>
          <p:cNvPr id="2" name="Picture 5">
            <a:extLst>
              <a:ext uri="{FF2B5EF4-FFF2-40B4-BE49-F238E27FC236}">
                <a16:creationId xmlns:a16="http://schemas.microsoft.com/office/drawing/2014/main" id="{740AEA03-1826-416D-CE36-E184DF7F1822}"/>
              </a:ext>
            </a:extLst>
          </p:cNvPr>
          <p:cNvPicPr>
            <a:picLocks noChangeAspect="1"/>
          </p:cNvPicPr>
          <p:nvPr/>
        </p:nvPicPr>
        <p:blipFill>
          <a:blip r:embed="rId3">
            <a:extLst>
              <a:ext uri="{28A0092B-C50C-407E-A947-70E740481C1C}">
                <a14:useLocalDpi xmlns:a14="http://schemas.microsoft.com/office/drawing/2010/main" val="0"/>
              </a:ext>
            </a:extLst>
          </a:blip>
          <a:srcRect t="25214" b="59483"/>
          <a:stretch>
            <a:fillRect/>
          </a:stretch>
        </p:blipFill>
        <p:spPr bwMode="auto">
          <a:xfrm>
            <a:off x="2351879" y="544795"/>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A469E41E-93BF-4970-69E5-1D1D3A9887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4115" y="5296672"/>
            <a:ext cx="2414449" cy="11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TextBox 5">
            <a:extLst>
              <a:ext uri="{FF2B5EF4-FFF2-40B4-BE49-F238E27FC236}">
                <a16:creationId xmlns:a16="http://schemas.microsoft.com/office/drawing/2014/main" id="{018F02B1-5E4D-4E41-876C-BC12A739F43E}"/>
              </a:ext>
            </a:extLst>
          </p:cNvPr>
          <p:cNvSpPr txBox="1">
            <a:spLocks noChangeArrowheads="1"/>
          </p:cNvSpPr>
          <p:nvPr/>
        </p:nvSpPr>
        <p:spPr bwMode="auto">
          <a:xfrm>
            <a:off x="335417" y="6059995"/>
            <a:ext cx="49074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rgbClr val="636466"/>
                </a:solidFill>
                <a:latin typeface="Arial" panose="020B0604020202020204" pitchFamily="34" charset="0"/>
              </a:defRPr>
            </a:lvl2pPr>
            <a:lvl3pPr marL="1143000" indent="-228600">
              <a:spcBef>
                <a:spcPct val="20000"/>
              </a:spcBef>
              <a:buChar char="•"/>
              <a:defRPr sz="2000">
                <a:solidFill>
                  <a:srgbClr val="636466"/>
                </a:solidFill>
                <a:latin typeface="Arial" panose="020B0604020202020204" pitchFamily="34" charset="0"/>
              </a:defRPr>
            </a:lvl3pPr>
            <a:lvl4pPr marL="1600200" indent="-228600">
              <a:spcBef>
                <a:spcPct val="20000"/>
              </a:spcBef>
              <a:buChar char="–"/>
              <a:defRPr>
                <a:solidFill>
                  <a:srgbClr val="636466"/>
                </a:solidFill>
                <a:latin typeface="Arial" panose="020B0604020202020204" pitchFamily="34" charset="0"/>
              </a:defRPr>
            </a:lvl4pPr>
            <a:lvl5pPr marL="2057400" indent="-228600">
              <a:spcBef>
                <a:spcPct val="20000"/>
              </a:spcBef>
              <a:buChar char="»"/>
              <a:defRPr sz="1600">
                <a:solidFill>
                  <a:srgbClr val="6364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6364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6364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6364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636466"/>
                </a:solidFill>
                <a:latin typeface="Arial" panose="020B0604020202020204" pitchFamily="34" charset="0"/>
              </a:defRPr>
            </a:lvl9pPr>
          </a:lstStyle>
          <a:p>
            <a:pPr algn="ctr">
              <a:spcBef>
                <a:spcPct val="0"/>
              </a:spcBef>
              <a:buFontTx/>
              <a:buNone/>
            </a:pPr>
            <a:r>
              <a:rPr lang="en-US" altLang="en-US" sz="1600" b="1">
                <a:latin typeface="Montserrat"/>
              </a:rPr>
              <a:t>Light Factory Program (2023)</a:t>
            </a:r>
          </a:p>
          <a:p>
            <a:pPr algn="ctr">
              <a:spcBef>
                <a:spcPct val="0"/>
              </a:spcBef>
              <a:buFontTx/>
              <a:buNone/>
            </a:pPr>
            <a:r>
              <a:rPr lang="en-US" altLang="en-US" sz="1600" b="1">
                <a:latin typeface="Montserrat"/>
              </a:rPr>
              <a:t>West Charlotte Recreation Center in Block 1.</a:t>
            </a:r>
          </a:p>
        </p:txBody>
      </p:sp>
      <p:pic>
        <p:nvPicPr>
          <p:cNvPr id="4" name="Picture 3" descr="A group of people in a room&#10;&#10;Description automatically generated">
            <a:extLst>
              <a:ext uri="{FF2B5EF4-FFF2-40B4-BE49-F238E27FC236}">
                <a16:creationId xmlns:a16="http://schemas.microsoft.com/office/drawing/2014/main" id="{BF93E3D0-D72B-10AB-DCCE-622E2EC487F8}"/>
              </a:ext>
            </a:extLst>
          </p:cNvPr>
          <p:cNvPicPr>
            <a:picLocks noChangeAspect="1"/>
          </p:cNvPicPr>
          <p:nvPr/>
        </p:nvPicPr>
        <p:blipFill rotWithShape="1">
          <a:blip r:embed="rId3">
            <a:extLst>
              <a:ext uri="{28A0092B-C50C-407E-A947-70E740481C1C}">
                <a14:useLocalDpi xmlns:a14="http://schemas.microsoft.com/office/drawing/2010/main" val="0"/>
              </a:ext>
            </a:extLst>
          </a:blip>
          <a:srcRect t="13333"/>
          <a:stretch/>
        </p:blipFill>
        <p:spPr>
          <a:xfrm>
            <a:off x="0" y="0"/>
            <a:ext cx="9144000" cy="5943600"/>
          </a:xfrm>
          <a:prstGeom prst="rect">
            <a:avLst/>
          </a:prstGeom>
        </p:spPr>
      </p:pic>
      <p:pic>
        <p:nvPicPr>
          <p:cNvPr id="6" name="Picture 5">
            <a:extLst>
              <a:ext uri="{FF2B5EF4-FFF2-40B4-BE49-F238E27FC236}">
                <a16:creationId xmlns:a16="http://schemas.microsoft.com/office/drawing/2014/main" id="{7377A803-0CE2-3031-F2F4-5E4219D4510A}"/>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5311051" y="6198674"/>
            <a:ext cx="3581740" cy="31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a:extLst>
              <a:ext uri="{FF2B5EF4-FFF2-40B4-BE49-F238E27FC236}">
                <a16:creationId xmlns:a16="http://schemas.microsoft.com/office/drawing/2014/main" id="{108058F5-881B-48C9-8186-FAB5997E2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5691188"/>
            <a:ext cx="736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5812949-BE88-4368-BF9D-74F3A75EA969}"/>
              </a:ext>
            </a:extLst>
          </p:cNvPr>
          <p:cNvCxnSpPr/>
          <p:nvPr/>
        </p:nvCxnSpPr>
        <p:spPr>
          <a:xfrm>
            <a:off x="1482725" y="5691188"/>
            <a:ext cx="0" cy="885825"/>
          </a:xfrm>
          <a:prstGeom prst="line">
            <a:avLst/>
          </a:prstGeom>
          <a:ln w="12700" cmpd="sng">
            <a:solidFill>
              <a:srgbClr val="800000"/>
            </a:solidFill>
          </a:ln>
          <a:effectLst/>
        </p:spPr>
        <p:style>
          <a:lnRef idx="2">
            <a:schemeClr val="accent1"/>
          </a:lnRef>
          <a:fillRef idx="0">
            <a:schemeClr val="accent1"/>
          </a:fillRef>
          <a:effectRef idx="1">
            <a:schemeClr val="accent1"/>
          </a:effectRef>
          <a:fontRef idx="minor">
            <a:schemeClr val="tx1"/>
          </a:fontRef>
        </p:style>
      </p:cxnSp>
      <p:pic>
        <p:nvPicPr>
          <p:cNvPr id="91140" name="Picture 5">
            <a:extLst>
              <a:ext uri="{FF2B5EF4-FFF2-40B4-BE49-F238E27FC236}">
                <a16:creationId xmlns:a16="http://schemas.microsoft.com/office/drawing/2014/main" id="{DA2E6B83-C84A-4B45-B30F-D028280097EA}"/>
              </a:ext>
            </a:extLst>
          </p:cNvPr>
          <p:cNvPicPr>
            <a:picLocks noChangeAspect="1"/>
          </p:cNvPicPr>
          <p:nvPr/>
        </p:nvPicPr>
        <p:blipFill>
          <a:blip r:embed="rId4">
            <a:extLst>
              <a:ext uri="{28A0092B-C50C-407E-A947-70E740481C1C}">
                <a14:useLocalDpi xmlns:a14="http://schemas.microsoft.com/office/drawing/2010/main" val="0"/>
              </a:ext>
            </a:extLst>
          </a:blip>
          <a:srcRect t="25214" b="59483"/>
          <a:stretch>
            <a:fillRect/>
          </a:stretch>
        </p:blipFill>
        <p:spPr bwMode="auto">
          <a:xfrm>
            <a:off x="2351740" y="5643563"/>
            <a:ext cx="44402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4">
            <a:extLst>
              <a:ext uri="{FF2B5EF4-FFF2-40B4-BE49-F238E27FC236}">
                <a16:creationId xmlns:a16="http://schemas.microsoft.com/office/drawing/2014/main" id="{E157DAC0-C73B-4833-BD2D-CEC0640650CA}"/>
              </a:ext>
            </a:extLst>
          </p:cNvPr>
          <p:cNvPicPr>
            <a:picLocks noChangeAspect="1"/>
          </p:cNvPicPr>
          <p:nvPr/>
        </p:nvPicPr>
        <p:blipFill>
          <a:blip r:embed="rId5">
            <a:extLst>
              <a:ext uri="{28A0092B-C50C-407E-A947-70E740481C1C}">
                <a14:useLocalDpi xmlns:a14="http://schemas.microsoft.com/office/drawing/2010/main" val="0"/>
              </a:ext>
            </a:extLst>
          </a:blip>
          <a:srcRect t="5017" b="2374"/>
          <a:stretch>
            <a:fillRect/>
          </a:stretch>
        </p:blipFill>
        <p:spPr bwMode="auto">
          <a:xfrm>
            <a:off x="0" y="-757238"/>
            <a:ext cx="9144000" cy="608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80EF879-AEF9-45BA-A773-B5B1CC5E3F7A}"/>
              </a:ext>
            </a:extLst>
          </p:cNvPr>
          <p:cNvSpPr txBox="1"/>
          <p:nvPr/>
        </p:nvSpPr>
        <p:spPr>
          <a:xfrm>
            <a:off x="2371920" y="6139576"/>
            <a:ext cx="4410075" cy="523220"/>
          </a:xfrm>
          <a:prstGeom prst="rect">
            <a:avLst/>
          </a:prstGeom>
          <a:noFill/>
        </p:spPr>
        <p:txBody>
          <a:bodyPr lIns="91440" tIns="45720" rIns="91440" bIns="45720" anchor="t">
            <a:spAutoFit/>
          </a:bodyPr>
          <a:lstStyle/>
          <a:p>
            <a:pPr algn="ctr">
              <a:defRPr/>
            </a:pPr>
            <a:r>
              <a:rPr lang="en-US" sz="2800" b="1">
                <a:solidFill>
                  <a:schemeClr val="tx1">
                    <a:lumMod val="75000"/>
                    <a:lumOff val="25000"/>
                  </a:schemeClr>
                </a:solidFill>
                <a:latin typeface="Neutra Text"/>
              </a:rPr>
              <a:t>THANK YOU</a:t>
            </a:r>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84" y="266288"/>
            <a:ext cx="7210812" cy="814127"/>
          </a:xfrm>
        </p:spPr>
        <p:txBody>
          <a:bodyPr>
            <a:normAutofit fontScale="90000"/>
          </a:bodyPr>
          <a:lstStyle/>
          <a:p>
            <a:pPr algn="l"/>
            <a:r>
              <a:rPr lang="en-US" sz="4000" b="1">
                <a:solidFill>
                  <a:srgbClr val="C00000"/>
                </a:solidFill>
                <a:latin typeface="Montserrat" panose="00000500000000000000" pitchFamily="2" charset="0"/>
                <a:cs typeface="Neutra Text Expert-Book"/>
              </a:rPr>
              <a:t>Our Donors – Workplace Giving Campaigns</a:t>
            </a:r>
          </a:p>
        </p:txBody>
      </p:sp>
      <p:sp>
        <p:nvSpPr>
          <p:cNvPr id="10" name="Title 1"/>
          <p:cNvSpPr txBox="1">
            <a:spLocks/>
          </p:cNvSpPr>
          <p:nvPr/>
        </p:nvSpPr>
        <p:spPr>
          <a:xfrm>
            <a:off x="643884" y="1206694"/>
            <a:ext cx="6828975" cy="514965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a:solidFill>
                <a:srgbClr val="4E4E4E"/>
              </a:solidFill>
              <a:latin typeface="Montserrat" panose="00000500000000000000" pitchFamily="2" charset="0"/>
              <a:cs typeface="Neutra Text Expert-Book"/>
            </a:endParaRPr>
          </a:p>
        </p:txBody>
      </p:sp>
      <p:pic>
        <p:nvPicPr>
          <p:cNvPr id="3" name="Picture 2" descr="ASC.logo.NoTyp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80" y="-52515"/>
            <a:ext cx="6811264" cy="6701536"/>
          </a:xfrm>
          <a:prstGeom prst="rect">
            <a:avLst/>
          </a:prstGeom>
        </p:spPr>
      </p:pic>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5</a:t>
            </a:fld>
            <a:endParaRPr lang="en-US"/>
          </a:p>
        </p:txBody>
      </p:sp>
      <p:sp>
        <p:nvSpPr>
          <p:cNvPr id="6" name="TextBox 5">
            <a:extLst>
              <a:ext uri="{FF2B5EF4-FFF2-40B4-BE49-F238E27FC236}">
                <a16:creationId xmlns:a16="http://schemas.microsoft.com/office/drawing/2014/main" id="{3C3968CA-A3F7-E4EF-84B3-AE7198C882CE}"/>
              </a:ext>
            </a:extLst>
          </p:cNvPr>
          <p:cNvSpPr txBox="1"/>
          <p:nvPr/>
        </p:nvSpPr>
        <p:spPr>
          <a:xfrm>
            <a:off x="643884" y="1232317"/>
            <a:ext cx="7015480" cy="5078313"/>
          </a:xfrm>
          <a:prstGeom prst="rect">
            <a:avLst/>
          </a:prstGeom>
          <a:noFill/>
        </p:spPr>
        <p:txBody>
          <a:bodyPr wrap="square">
            <a:spAutoFit/>
          </a:bodyPr>
          <a:lstStyle/>
          <a:p>
            <a:pPr rtl="0"/>
            <a:r>
              <a:rPr lang="en-US" sz="3600">
                <a:solidFill>
                  <a:srgbClr val="4E4E4E"/>
                </a:solidFill>
                <a:latin typeface="Montserrat" panose="00000500000000000000" pitchFamily="2" charset="0"/>
                <a:ea typeface="+mj-ea"/>
              </a:rPr>
              <a:t>Wells Fargo</a:t>
            </a:r>
          </a:p>
          <a:p>
            <a:pPr rtl="0"/>
            <a:r>
              <a:rPr lang="en-US" sz="3600">
                <a:solidFill>
                  <a:srgbClr val="4E4E4E"/>
                </a:solidFill>
                <a:latin typeface="Montserrat" panose="00000500000000000000" pitchFamily="2" charset="0"/>
                <a:ea typeface="+mj-ea"/>
              </a:rPr>
              <a:t>Atrium Health</a:t>
            </a:r>
          </a:p>
          <a:p>
            <a:pPr rtl="0"/>
            <a:r>
              <a:rPr lang="en-US" sz="3600">
                <a:solidFill>
                  <a:srgbClr val="4E4E4E"/>
                </a:solidFill>
                <a:latin typeface="Montserrat" panose="00000500000000000000" pitchFamily="2" charset="0"/>
                <a:ea typeface="+mj-ea"/>
              </a:rPr>
              <a:t>Duke Energy</a:t>
            </a:r>
          </a:p>
          <a:p>
            <a:pPr rtl="0"/>
            <a:r>
              <a:rPr lang="en-US" sz="3600">
                <a:solidFill>
                  <a:srgbClr val="4E4E4E"/>
                </a:solidFill>
                <a:latin typeface="Montserrat" panose="00000500000000000000" pitchFamily="2" charset="0"/>
                <a:ea typeface="+mj-ea"/>
              </a:rPr>
              <a:t>Bank of America</a:t>
            </a:r>
          </a:p>
          <a:p>
            <a:pPr rtl="0"/>
            <a:r>
              <a:rPr lang="en-US" sz="3600">
                <a:solidFill>
                  <a:srgbClr val="4E4E4E"/>
                </a:solidFill>
                <a:latin typeface="Montserrat" panose="00000500000000000000" pitchFamily="2" charset="0"/>
                <a:ea typeface="+mj-ea"/>
              </a:rPr>
              <a:t>Moore &amp; Van Allen</a:t>
            </a:r>
          </a:p>
          <a:p>
            <a:pPr rtl="0"/>
            <a:r>
              <a:rPr lang="en-US" sz="3600">
                <a:solidFill>
                  <a:srgbClr val="4E4E4E"/>
                </a:solidFill>
                <a:latin typeface="Montserrat" panose="00000500000000000000" pitchFamily="2" charset="0"/>
                <a:ea typeface="+mj-ea"/>
              </a:rPr>
              <a:t>Parker Poe</a:t>
            </a:r>
          </a:p>
          <a:p>
            <a:pPr rtl="0"/>
            <a:r>
              <a:rPr lang="en-US" sz="3600">
                <a:solidFill>
                  <a:srgbClr val="4E4E4E"/>
                </a:solidFill>
                <a:latin typeface="Montserrat" panose="00000500000000000000" pitchFamily="2" charset="0"/>
                <a:ea typeface="+mj-ea"/>
              </a:rPr>
              <a:t>Harris Teeter</a:t>
            </a:r>
          </a:p>
          <a:p>
            <a:pPr rtl="0"/>
            <a:r>
              <a:rPr lang="en-US" sz="3600">
                <a:solidFill>
                  <a:srgbClr val="4E4E4E"/>
                </a:solidFill>
                <a:latin typeface="Montserrat" panose="00000500000000000000" pitchFamily="2" charset="0"/>
                <a:ea typeface="+mj-ea"/>
              </a:rPr>
              <a:t>Novant Health</a:t>
            </a:r>
          </a:p>
          <a:p>
            <a:pPr rtl="0"/>
            <a:r>
              <a:rPr lang="en-US" sz="3600">
                <a:solidFill>
                  <a:srgbClr val="4E4E4E"/>
                </a:solidFill>
                <a:latin typeface="Montserrat" panose="00000500000000000000" pitchFamily="2" charset="0"/>
                <a:ea typeface="+mj-ea"/>
              </a:rPr>
              <a:t>UNC Charlotte</a:t>
            </a:r>
          </a:p>
        </p:txBody>
      </p:sp>
    </p:spTree>
    <p:extLst>
      <p:ext uri="{BB962C8B-B14F-4D97-AF65-F5344CB8AC3E}">
        <p14:creationId xmlns:p14="http://schemas.microsoft.com/office/powerpoint/2010/main" val="3941806294"/>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570" y="313764"/>
            <a:ext cx="7210812" cy="814127"/>
          </a:xfrm>
        </p:spPr>
        <p:txBody>
          <a:bodyPr>
            <a:normAutofit fontScale="90000"/>
          </a:bodyPr>
          <a:lstStyle/>
          <a:p>
            <a:pPr algn="l"/>
            <a:r>
              <a:rPr lang="en-US" sz="4000" b="1">
                <a:solidFill>
                  <a:srgbClr val="C00000"/>
                </a:solidFill>
                <a:latin typeface="Montserrat" panose="00000500000000000000" pitchFamily="2" charset="0"/>
                <a:cs typeface="Neutra Text Expert-Book"/>
              </a:rPr>
              <a:t>Our Commitment to Equity</a:t>
            </a:r>
          </a:p>
        </p:txBody>
      </p:sp>
      <p:sp>
        <p:nvSpPr>
          <p:cNvPr id="10" name="Title 1"/>
          <p:cNvSpPr txBox="1">
            <a:spLocks/>
          </p:cNvSpPr>
          <p:nvPr/>
        </p:nvSpPr>
        <p:spPr>
          <a:xfrm>
            <a:off x="643884" y="1209000"/>
            <a:ext cx="6828975" cy="17602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a:solidFill>
                <a:srgbClr val="4E4E4E"/>
              </a:solidFill>
              <a:latin typeface="+mn-lt"/>
              <a:cs typeface="Neutra Text Expert-Book"/>
            </a:endParaRPr>
          </a:p>
        </p:txBody>
      </p:sp>
      <p:pic>
        <p:nvPicPr>
          <p:cNvPr id="3" name="Picture 2" descr="ASC.logo.NoTyp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80" y="-52515"/>
            <a:ext cx="6811264" cy="6701536"/>
          </a:xfrm>
          <a:prstGeom prst="rect">
            <a:avLst/>
          </a:prstGeom>
        </p:spPr>
      </p:pic>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6</a:t>
            </a:fld>
            <a:endParaRPr lang="en-US"/>
          </a:p>
        </p:txBody>
      </p:sp>
      <p:sp>
        <p:nvSpPr>
          <p:cNvPr id="7" name="TextBox 6">
            <a:extLst>
              <a:ext uri="{FF2B5EF4-FFF2-40B4-BE49-F238E27FC236}">
                <a16:creationId xmlns:a16="http://schemas.microsoft.com/office/drawing/2014/main" id="{784AA74D-DA31-8389-236B-2428C0CE9117}"/>
              </a:ext>
            </a:extLst>
          </p:cNvPr>
          <p:cNvSpPr txBox="1"/>
          <p:nvPr/>
        </p:nvSpPr>
        <p:spPr>
          <a:xfrm>
            <a:off x="668570" y="1051484"/>
            <a:ext cx="6625905" cy="2246769"/>
          </a:xfrm>
          <a:prstGeom prst="rect">
            <a:avLst/>
          </a:prstGeom>
          <a:noFill/>
        </p:spPr>
        <p:txBody>
          <a:bodyPr wrap="square">
            <a:spAutoFit/>
          </a:bodyPr>
          <a:lstStyle/>
          <a:p>
            <a:pPr>
              <a:spcBef>
                <a:spcPct val="0"/>
              </a:spcBef>
            </a:pPr>
            <a:r>
              <a:rPr lang="en-US" sz="2000">
                <a:solidFill>
                  <a:srgbClr val="4E4E4E"/>
                </a:solidFill>
                <a:latin typeface="Montserrat" panose="00000500000000000000" pitchFamily="2" charset="0"/>
                <a:ea typeface="+mj-ea"/>
              </a:rPr>
              <a:t>TO TRULY ACHIEVE ASC’S VISION OF “CULTURE FOR ALL,” ALL CHARLOTTE-MECKLENBURG RESIDENTS MUST HAVE EQUITABLE OPPORTUNITY TO PARTICIPATE IN THE CULTURAL LIFE OF OUR REGION AS AUDIENCES, VOLUNTEERS, ARTISTS, ADMINISTRATORS, BOARD MEMBERS AND DONORS.</a:t>
            </a:r>
          </a:p>
        </p:txBody>
      </p:sp>
      <p:sp>
        <p:nvSpPr>
          <p:cNvPr id="15" name="Title 1">
            <a:extLst>
              <a:ext uri="{FF2B5EF4-FFF2-40B4-BE49-F238E27FC236}">
                <a16:creationId xmlns:a16="http://schemas.microsoft.com/office/drawing/2014/main" id="{4639BD20-146C-7F3B-852D-A212D6D1F2EE}"/>
              </a:ext>
            </a:extLst>
          </p:cNvPr>
          <p:cNvSpPr txBox="1">
            <a:spLocks/>
          </p:cNvSpPr>
          <p:nvPr/>
        </p:nvSpPr>
        <p:spPr>
          <a:xfrm>
            <a:off x="668570" y="3341793"/>
            <a:ext cx="7210812" cy="81412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en-US" sz="3600" b="1">
                <a:solidFill>
                  <a:srgbClr val="C00000"/>
                </a:solidFill>
                <a:latin typeface="Montserrat" panose="00000500000000000000" pitchFamily="2" charset="0"/>
                <a:cs typeface="Neutra Text Expert-Book"/>
              </a:rPr>
              <a:t>Equity in ASC’s Grant Making</a:t>
            </a:r>
          </a:p>
        </p:txBody>
      </p:sp>
      <p:graphicFrame>
        <p:nvGraphicFramePr>
          <p:cNvPr id="19" name="TextBox 13">
            <a:extLst>
              <a:ext uri="{FF2B5EF4-FFF2-40B4-BE49-F238E27FC236}">
                <a16:creationId xmlns:a16="http://schemas.microsoft.com/office/drawing/2014/main" id="{563BE927-1259-A863-9570-A6B6073FF800}"/>
              </a:ext>
            </a:extLst>
          </p:cNvPr>
          <p:cNvGraphicFramePr/>
          <p:nvPr/>
        </p:nvGraphicFramePr>
        <p:xfrm>
          <a:off x="668570" y="4153243"/>
          <a:ext cx="6553810" cy="193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84601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84" y="335463"/>
            <a:ext cx="7856232" cy="1754326"/>
          </a:xfrm>
        </p:spPr>
        <p:txBody>
          <a:bodyPr>
            <a:normAutofit fontScale="90000"/>
          </a:bodyPr>
          <a:lstStyle/>
          <a:p>
            <a:pPr algn="l"/>
            <a:r>
              <a:rPr lang="en-US" sz="4000" b="1">
                <a:solidFill>
                  <a:srgbClr val="C00000"/>
                </a:solidFill>
                <a:latin typeface="Montserrat" panose="00000500000000000000" pitchFamily="2" charset="0"/>
                <a:cs typeface="Neutra Text Expert-Book"/>
              </a:rPr>
              <a:t>FY22 &amp; FY23: $3.2 Million Invested in Creative Individuals</a:t>
            </a:r>
          </a:p>
        </p:txBody>
      </p:sp>
      <p:sp>
        <p:nvSpPr>
          <p:cNvPr id="10" name="Title 1"/>
          <p:cNvSpPr txBox="1">
            <a:spLocks/>
          </p:cNvSpPr>
          <p:nvPr/>
        </p:nvSpPr>
        <p:spPr>
          <a:xfrm>
            <a:off x="643884" y="1209000"/>
            <a:ext cx="6828975" cy="17602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a:solidFill>
                <a:srgbClr val="4E4E4E"/>
              </a:solidFill>
              <a:latin typeface="+mn-lt"/>
              <a:cs typeface="Neutra Text Expert-Book"/>
            </a:endParaRPr>
          </a:p>
        </p:txBody>
      </p:sp>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7</a:t>
            </a:fld>
            <a:endParaRPr lang="en-US"/>
          </a:p>
        </p:txBody>
      </p:sp>
      <p:sp>
        <p:nvSpPr>
          <p:cNvPr id="9" name="TextBox 8">
            <a:extLst>
              <a:ext uri="{FF2B5EF4-FFF2-40B4-BE49-F238E27FC236}">
                <a16:creationId xmlns:a16="http://schemas.microsoft.com/office/drawing/2014/main" id="{8F9FD5CB-1D2C-188A-EB02-FAEB3D4D0A03}"/>
              </a:ext>
            </a:extLst>
          </p:cNvPr>
          <p:cNvSpPr txBox="1"/>
          <p:nvPr/>
        </p:nvSpPr>
        <p:spPr>
          <a:xfrm>
            <a:off x="583819" y="2097243"/>
            <a:ext cx="4440246" cy="3631763"/>
          </a:xfrm>
          <a:prstGeom prst="rect">
            <a:avLst/>
          </a:prstGeom>
          <a:noFill/>
        </p:spPr>
        <p:txBody>
          <a:bodyPr wrap="square">
            <a:spAutoFit/>
          </a:bodyPr>
          <a:lstStyle/>
          <a:p>
            <a:endParaRPr lang="en-US" sz="1400"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cap="all">
                <a:solidFill>
                  <a:srgbClr val="2C2E3D"/>
                </a:solidFill>
                <a:latin typeface="Montserrat" panose="020B0604020202020204" pitchFamily="2" charset="0"/>
              </a:rPr>
              <a:t>Community Programs</a:t>
            </a:r>
            <a:br>
              <a:rPr lang="en-US" sz="2400" b="1" cap="all">
                <a:solidFill>
                  <a:srgbClr val="2C2E3D"/>
                </a:solidFill>
                <a:latin typeface="Montserrat" panose="020B0604020202020204" pitchFamily="2" charset="0"/>
              </a:rPr>
            </a:br>
            <a:endParaRPr lang="en-US" sz="2400"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i="0" cap="all">
                <a:solidFill>
                  <a:srgbClr val="2C2E3D"/>
                </a:solidFill>
                <a:effectLst/>
                <a:latin typeface="Montserrat" panose="020B0604020202020204" pitchFamily="2" charset="0"/>
              </a:rPr>
              <a:t>Cultural Education in Schools</a:t>
            </a:r>
            <a:br>
              <a:rPr lang="en-US" sz="2400" b="1" i="0" cap="all">
                <a:solidFill>
                  <a:srgbClr val="2C2E3D"/>
                </a:solidFill>
                <a:effectLst/>
                <a:latin typeface="Montserrat" panose="020B0604020202020204" pitchFamily="2" charset="0"/>
              </a:rPr>
            </a:br>
            <a:endParaRPr lang="en-US" sz="2400" b="1" i="0" cap="all">
              <a:solidFill>
                <a:srgbClr val="2C2E3D"/>
              </a:solidFill>
              <a:effectLst/>
              <a:latin typeface="Montserrat" panose="020B0604020202020204" pitchFamily="2" charset="0"/>
            </a:endParaRPr>
          </a:p>
          <a:p>
            <a:pPr marL="285750" indent="-285750">
              <a:buFont typeface="Wingdings" panose="05000000000000000000" pitchFamily="2" charset="2"/>
              <a:buChar char="ü"/>
            </a:pPr>
            <a:r>
              <a:rPr lang="en-US" sz="2400" b="1" i="0" cap="all">
                <a:solidFill>
                  <a:srgbClr val="2C2E3D"/>
                </a:solidFill>
                <a:effectLst/>
                <a:latin typeface="Montserrat" panose="020B0604020202020204" pitchFamily="2" charset="0"/>
              </a:rPr>
              <a:t>Direct investment in </a:t>
            </a:r>
            <a:r>
              <a:rPr lang="en-US" sz="2400" b="1" cap="all">
                <a:solidFill>
                  <a:srgbClr val="2C2E3D"/>
                </a:solidFill>
                <a:latin typeface="Montserrat" panose="020B0604020202020204" pitchFamily="2" charset="0"/>
              </a:rPr>
              <a:t>Their Creative Practice</a:t>
            </a:r>
            <a:endParaRPr lang="en-US" sz="2400" i="0" cap="all">
              <a:solidFill>
                <a:srgbClr val="2C2E3D"/>
              </a:solidFill>
              <a:effectLst/>
              <a:latin typeface="Montserrat" panose="020B0604020202020204" pitchFamily="2" charset="0"/>
            </a:endParaRPr>
          </a:p>
        </p:txBody>
      </p:sp>
      <p:graphicFrame>
        <p:nvGraphicFramePr>
          <p:cNvPr id="3" name="Chart 2">
            <a:extLst>
              <a:ext uri="{FF2B5EF4-FFF2-40B4-BE49-F238E27FC236}">
                <a16:creationId xmlns:a16="http://schemas.microsoft.com/office/drawing/2014/main" id="{AE4B417B-D7CA-C2FF-EF42-F9E4492339BB}"/>
              </a:ext>
            </a:extLst>
          </p:cNvPr>
          <p:cNvGraphicFramePr>
            <a:graphicFrameLocks/>
          </p:cNvGraphicFramePr>
          <p:nvPr>
            <p:extLst>
              <p:ext uri="{D42A27DB-BD31-4B8C-83A1-F6EECF244321}">
                <p14:modId xmlns:p14="http://schemas.microsoft.com/office/powerpoint/2010/main" val="3048596572"/>
              </p:ext>
            </p:extLst>
          </p:nvPr>
        </p:nvGraphicFramePr>
        <p:xfrm>
          <a:off x="4499143" y="1911435"/>
          <a:ext cx="4440989" cy="4637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6407979"/>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15" y="552031"/>
            <a:ext cx="7875320" cy="1754326"/>
          </a:xfrm>
        </p:spPr>
        <p:txBody>
          <a:bodyPr>
            <a:normAutofit/>
          </a:bodyPr>
          <a:lstStyle/>
          <a:p>
            <a:pPr algn="l"/>
            <a:r>
              <a:rPr lang="en-US" sz="4000" b="1">
                <a:solidFill>
                  <a:srgbClr val="C00000"/>
                </a:solidFill>
                <a:latin typeface="Montserrat" panose="00000500000000000000" pitchFamily="2" charset="0"/>
                <a:cs typeface="Neutra Text Expert-Book"/>
              </a:rPr>
              <a:t>FY22 &amp; FY23: $3.6 Million Invested in Organizations</a:t>
            </a:r>
          </a:p>
        </p:txBody>
      </p:sp>
      <p:sp>
        <p:nvSpPr>
          <p:cNvPr id="10" name="Title 1"/>
          <p:cNvSpPr txBox="1">
            <a:spLocks/>
          </p:cNvSpPr>
          <p:nvPr/>
        </p:nvSpPr>
        <p:spPr>
          <a:xfrm>
            <a:off x="643884" y="1209000"/>
            <a:ext cx="6828975" cy="17602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a:solidFill>
                <a:srgbClr val="4E4E4E"/>
              </a:solidFill>
              <a:latin typeface="+mn-lt"/>
              <a:cs typeface="Neutra Text Expert-Book"/>
            </a:endParaRPr>
          </a:p>
        </p:txBody>
      </p:sp>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8</a:t>
            </a:fld>
            <a:endParaRPr lang="en-US"/>
          </a:p>
        </p:txBody>
      </p:sp>
      <p:sp>
        <p:nvSpPr>
          <p:cNvPr id="9" name="TextBox 8">
            <a:extLst>
              <a:ext uri="{FF2B5EF4-FFF2-40B4-BE49-F238E27FC236}">
                <a16:creationId xmlns:a16="http://schemas.microsoft.com/office/drawing/2014/main" id="{8F9FD5CB-1D2C-188A-EB02-FAEB3D4D0A03}"/>
              </a:ext>
            </a:extLst>
          </p:cNvPr>
          <p:cNvSpPr txBox="1"/>
          <p:nvPr/>
        </p:nvSpPr>
        <p:spPr>
          <a:xfrm>
            <a:off x="4217591" y="2226776"/>
            <a:ext cx="4572000" cy="2954655"/>
          </a:xfrm>
          <a:prstGeom prst="rect">
            <a:avLst/>
          </a:prstGeom>
          <a:noFill/>
        </p:spPr>
        <p:txBody>
          <a:bodyPr wrap="square">
            <a:spAutoFit/>
          </a:bodyPr>
          <a:lstStyle/>
          <a:p>
            <a:endParaRPr lang="en-US"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cap="all">
                <a:solidFill>
                  <a:srgbClr val="2C2E3D"/>
                </a:solidFill>
                <a:latin typeface="Montserrat" panose="020B0604020202020204" pitchFamily="2" charset="0"/>
              </a:rPr>
              <a:t>Community Programs</a:t>
            </a:r>
            <a:br>
              <a:rPr lang="en-US" sz="2400" b="1" cap="all">
                <a:solidFill>
                  <a:srgbClr val="2C2E3D"/>
                </a:solidFill>
                <a:latin typeface="Montserrat" panose="020B0604020202020204" pitchFamily="2" charset="0"/>
              </a:rPr>
            </a:br>
            <a:endParaRPr lang="en-US" sz="2400" b="1" cap="all">
              <a:solidFill>
                <a:srgbClr val="2C2E3D"/>
              </a:solidFill>
              <a:latin typeface="Montserrat" panose="020B0604020202020204" pitchFamily="2" charset="0"/>
            </a:endParaRPr>
          </a:p>
          <a:p>
            <a:pPr marL="285750" indent="-285750">
              <a:buFont typeface="Wingdings" panose="05000000000000000000" pitchFamily="2" charset="2"/>
              <a:buChar char="ü"/>
            </a:pPr>
            <a:r>
              <a:rPr lang="en-US" sz="2400" b="1" i="0" cap="all">
                <a:solidFill>
                  <a:srgbClr val="2C2E3D"/>
                </a:solidFill>
                <a:effectLst/>
                <a:latin typeface="Montserrat" panose="020B0604020202020204" pitchFamily="2" charset="0"/>
              </a:rPr>
              <a:t>Cultural Education in Schools</a:t>
            </a:r>
            <a:br>
              <a:rPr lang="en-US" sz="2400" b="1" i="0" cap="all">
                <a:solidFill>
                  <a:srgbClr val="2C2E3D"/>
                </a:solidFill>
                <a:effectLst/>
                <a:latin typeface="Montserrat" panose="020B0604020202020204" pitchFamily="2" charset="0"/>
              </a:rPr>
            </a:br>
            <a:endParaRPr lang="en-US" sz="2400" b="1" i="0" cap="all">
              <a:solidFill>
                <a:srgbClr val="2C2E3D"/>
              </a:solidFill>
              <a:effectLst/>
              <a:latin typeface="Montserrat" panose="020B0604020202020204" pitchFamily="2" charset="0"/>
            </a:endParaRPr>
          </a:p>
          <a:p>
            <a:pPr marL="285750" indent="-285750">
              <a:buFont typeface="Wingdings" panose="05000000000000000000" pitchFamily="2" charset="2"/>
              <a:buChar char="ü"/>
            </a:pPr>
            <a:r>
              <a:rPr lang="en-US" sz="2400" b="1" i="0" cap="all">
                <a:solidFill>
                  <a:srgbClr val="2C2E3D"/>
                </a:solidFill>
                <a:effectLst/>
                <a:latin typeface="Montserrat" panose="020B0604020202020204" pitchFamily="2" charset="0"/>
              </a:rPr>
              <a:t>Capacit</a:t>
            </a:r>
            <a:r>
              <a:rPr lang="en-US" sz="2400" b="1" cap="all">
                <a:solidFill>
                  <a:srgbClr val="2C2E3D"/>
                </a:solidFill>
                <a:latin typeface="Montserrat" panose="020B0604020202020204" pitchFamily="2" charset="0"/>
              </a:rPr>
              <a:t>y Building opportunities</a:t>
            </a:r>
            <a:endParaRPr lang="en-US" sz="2400" i="0" cap="all">
              <a:solidFill>
                <a:srgbClr val="2C2E3D"/>
              </a:solidFill>
              <a:effectLst/>
              <a:latin typeface="Montserrat" panose="020B0604020202020204" pitchFamily="2" charset="0"/>
            </a:endParaRPr>
          </a:p>
        </p:txBody>
      </p:sp>
      <p:graphicFrame>
        <p:nvGraphicFramePr>
          <p:cNvPr id="6" name="Chart 5">
            <a:extLst>
              <a:ext uri="{FF2B5EF4-FFF2-40B4-BE49-F238E27FC236}">
                <a16:creationId xmlns:a16="http://schemas.microsoft.com/office/drawing/2014/main" id="{64423AF6-C154-5341-680B-E631393ED2BC}"/>
              </a:ext>
            </a:extLst>
          </p:cNvPr>
          <p:cNvGraphicFramePr>
            <a:graphicFrameLocks/>
          </p:cNvGraphicFramePr>
          <p:nvPr>
            <p:extLst>
              <p:ext uri="{D42A27DB-BD31-4B8C-83A1-F6EECF244321}">
                <p14:modId xmlns:p14="http://schemas.microsoft.com/office/powerpoint/2010/main" val="1095754549"/>
              </p:ext>
            </p:extLst>
          </p:nvPr>
        </p:nvGraphicFramePr>
        <p:xfrm>
          <a:off x="706725" y="2303906"/>
          <a:ext cx="3439845" cy="4052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E204658-3165-4CAB-351A-2381B1995F39}"/>
              </a:ext>
            </a:extLst>
          </p:cNvPr>
          <p:cNvGraphicFramePr>
            <a:graphicFrameLocks/>
          </p:cNvGraphicFramePr>
          <p:nvPr>
            <p:extLst>
              <p:ext uri="{D42A27DB-BD31-4B8C-83A1-F6EECF244321}">
                <p14:modId xmlns:p14="http://schemas.microsoft.com/office/powerpoint/2010/main" val="3567872008"/>
              </p:ext>
            </p:extLst>
          </p:nvPr>
        </p:nvGraphicFramePr>
        <p:xfrm>
          <a:off x="559747" y="1869878"/>
          <a:ext cx="3733800" cy="4677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7948870"/>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136" y="557043"/>
            <a:ext cx="7875320" cy="1105947"/>
          </a:xfrm>
        </p:spPr>
        <p:txBody>
          <a:bodyPr>
            <a:normAutofit/>
          </a:bodyPr>
          <a:lstStyle/>
          <a:p>
            <a:pPr algn="l"/>
            <a:r>
              <a:rPr lang="en-US" sz="4000" b="1">
                <a:solidFill>
                  <a:srgbClr val="C00000"/>
                </a:solidFill>
                <a:latin typeface="Montserrat" panose="00000500000000000000" pitchFamily="2" charset="0"/>
                <a:cs typeface="Neutra Text Expert-Book"/>
              </a:rPr>
              <a:t>FY22 &amp; FY23 Investments</a:t>
            </a:r>
          </a:p>
        </p:txBody>
      </p:sp>
      <p:sp>
        <p:nvSpPr>
          <p:cNvPr id="4" name="Slide Number Placeholder 3">
            <a:extLst>
              <a:ext uri="{FF2B5EF4-FFF2-40B4-BE49-F238E27FC236}">
                <a16:creationId xmlns:a16="http://schemas.microsoft.com/office/drawing/2014/main" id="{1F73FA3E-4B3D-4D16-8A15-42950699F877}"/>
              </a:ext>
            </a:extLst>
          </p:cNvPr>
          <p:cNvSpPr>
            <a:spLocks noGrp="1"/>
          </p:cNvSpPr>
          <p:nvPr>
            <p:ph type="sldNum" sz="quarter" idx="12"/>
          </p:nvPr>
        </p:nvSpPr>
        <p:spPr/>
        <p:txBody>
          <a:bodyPr/>
          <a:lstStyle/>
          <a:p>
            <a:fld id="{AF88E988-FB04-AB4E-BE5A-59F242AF7F7A}" type="slidenum">
              <a:rPr lang="en-US" smtClean="0"/>
              <a:t>9</a:t>
            </a:fld>
            <a:endParaRPr lang="en-US"/>
          </a:p>
        </p:txBody>
      </p:sp>
      <p:sp>
        <p:nvSpPr>
          <p:cNvPr id="3" name="TextBox 2">
            <a:extLst>
              <a:ext uri="{FF2B5EF4-FFF2-40B4-BE49-F238E27FC236}">
                <a16:creationId xmlns:a16="http://schemas.microsoft.com/office/drawing/2014/main" id="{9E1F7417-49D5-D804-D99E-E104B9C391D1}"/>
              </a:ext>
            </a:extLst>
          </p:cNvPr>
          <p:cNvSpPr txBox="1"/>
          <p:nvPr/>
        </p:nvSpPr>
        <p:spPr>
          <a:xfrm>
            <a:off x="759381" y="1849094"/>
            <a:ext cx="3529589" cy="3108543"/>
          </a:xfrm>
          <a:prstGeom prst="rect">
            <a:avLst/>
          </a:prstGeom>
          <a:noFill/>
        </p:spPr>
        <p:txBody>
          <a:bodyPr wrap="square" rtlCol="0">
            <a:spAutoFit/>
          </a:bodyPr>
          <a:lstStyle/>
          <a:p>
            <a:r>
              <a:rPr lang="en-US">
                <a:latin typeface="Montserrat" panose="00000500000000000000" pitchFamily="2" charset="0"/>
              </a:rPr>
              <a:t>Individuals</a:t>
            </a:r>
          </a:p>
          <a:p>
            <a:endParaRPr lang="en-US">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73% of funds invested in BIPOC* Creatives</a:t>
            </a:r>
            <a:br>
              <a:rPr lang="en-US" sz="2000">
                <a:latin typeface="Montserrat" panose="00000500000000000000" pitchFamily="2" charset="0"/>
              </a:rPr>
            </a:br>
            <a:endParaRPr lang="en-US" sz="2000">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53% of funds invested in Black Creatives</a:t>
            </a:r>
            <a:br>
              <a:rPr lang="en-US" sz="2000">
                <a:latin typeface="Montserrat" panose="00000500000000000000" pitchFamily="2" charset="0"/>
              </a:rPr>
            </a:br>
            <a:endParaRPr lang="en-US" sz="2000">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11% of funds invested in LGBTQIA+ Creatives</a:t>
            </a:r>
          </a:p>
        </p:txBody>
      </p:sp>
      <p:sp>
        <p:nvSpPr>
          <p:cNvPr id="5" name="TextBox 4">
            <a:extLst>
              <a:ext uri="{FF2B5EF4-FFF2-40B4-BE49-F238E27FC236}">
                <a16:creationId xmlns:a16="http://schemas.microsoft.com/office/drawing/2014/main" id="{69FB5358-362F-F0AE-8BF7-C337D4B7143B}"/>
              </a:ext>
            </a:extLst>
          </p:cNvPr>
          <p:cNvSpPr txBox="1"/>
          <p:nvPr/>
        </p:nvSpPr>
        <p:spPr>
          <a:xfrm>
            <a:off x="4855031" y="1849094"/>
            <a:ext cx="3731104" cy="4062651"/>
          </a:xfrm>
          <a:prstGeom prst="rect">
            <a:avLst/>
          </a:prstGeom>
          <a:noFill/>
        </p:spPr>
        <p:txBody>
          <a:bodyPr wrap="square" rtlCol="0">
            <a:spAutoFit/>
          </a:bodyPr>
          <a:lstStyle/>
          <a:p>
            <a:r>
              <a:rPr lang="en-US" sz="2000">
                <a:latin typeface="Montserrat" panose="00000500000000000000" pitchFamily="2" charset="0"/>
              </a:rPr>
              <a:t>Organizations</a:t>
            </a:r>
          </a:p>
          <a:p>
            <a:endParaRPr lang="en-US" sz="2000">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33% ALAANA** Organizations</a:t>
            </a:r>
            <a:br>
              <a:rPr lang="en-US" sz="2000">
                <a:latin typeface="Montserrat" panose="00000500000000000000" pitchFamily="2" charset="0"/>
              </a:rPr>
            </a:br>
            <a:endParaRPr lang="en-US" sz="2000">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12% have a mission Science, Nature, History</a:t>
            </a:r>
            <a:br>
              <a:rPr lang="en-US" sz="2000">
                <a:latin typeface="Montserrat" panose="00000500000000000000" pitchFamily="2" charset="0"/>
              </a:rPr>
            </a:br>
            <a:endParaRPr lang="en-US" sz="2000">
              <a:latin typeface="Montserrat" panose="00000500000000000000" pitchFamily="2" charset="0"/>
            </a:endParaRPr>
          </a:p>
          <a:p>
            <a:pPr marL="285750" indent="-285750">
              <a:buFont typeface="Wingdings" panose="05000000000000000000" pitchFamily="2" charset="2"/>
              <a:buChar char="ü"/>
            </a:pPr>
            <a:r>
              <a:rPr lang="en-US" sz="2000">
                <a:latin typeface="Montserrat" panose="00000500000000000000" pitchFamily="2" charset="0"/>
              </a:rPr>
              <a:t>13% of recipients are Social Services/Community Organizations</a:t>
            </a:r>
            <a:br>
              <a:rPr lang="en-US"/>
            </a:br>
            <a:endParaRPr lang="en-US"/>
          </a:p>
        </p:txBody>
      </p:sp>
      <p:sp>
        <p:nvSpPr>
          <p:cNvPr id="8" name="TextBox 7">
            <a:extLst>
              <a:ext uri="{FF2B5EF4-FFF2-40B4-BE49-F238E27FC236}">
                <a16:creationId xmlns:a16="http://schemas.microsoft.com/office/drawing/2014/main" id="{7F522AE4-7BE4-1F39-6C00-9099FB766075}"/>
              </a:ext>
            </a:extLst>
          </p:cNvPr>
          <p:cNvSpPr txBox="1"/>
          <p:nvPr/>
        </p:nvSpPr>
        <p:spPr>
          <a:xfrm>
            <a:off x="820220" y="5531516"/>
            <a:ext cx="3941539" cy="938719"/>
          </a:xfrm>
          <a:prstGeom prst="rect">
            <a:avLst/>
          </a:prstGeom>
          <a:noFill/>
        </p:spPr>
        <p:txBody>
          <a:bodyPr wrap="square" rtlCol="0">
            <a:spAutoFit/>
          </a:bodyPr>
          <a:lstStyle/>
          <a:p>
            <a:r>
              <a:rPr lang="en-US" sz="1100" b="0" i="0">
                <a:solidFill>
                  <a:srgbClr val="000000"/>
                </a:solidFill>
                <a:effectLst/>
                <a:latin typeface="Calibri" panose="020F0502020204030204" pitchFamily="34" charset="0"/>
              </a:rPr>
              <a:t>*Acronym that references Black, Indigenous, and People of Color. **Acronym that</a:t>
            </a:r>
            <a:r>
              <a:rPr lang="en-US" sz="1100" b="1" i="0">
                <a:solidFill>
                  <a:srgbClr val="000000"/>
                </a:solidFill>
                <a:effectLst/>
                <a:latin typeface="Calibri" panose="020F0502020204030204" pitchFamily="34" charset="0"/>
              </a:rPr>
              <a:t> </a:t>
            </a:r>
            <a:r>
              <a:rPr lang="en-US" sz="1100" b="0" i="0">
                <a:solidFill>
                  <a:srgbClr val="000000"/>
                </a:solidFill>
                <a:effectLst/>
                <a:latin typeface="Calibri" panose="020F0502020204030204" pitchFamily="34" charset="0"/>
              </a:rPr>
              <a:t>references people of African, Latin-a/o/x/e, Asian, Arab, and/or Native American descent and organizations whose primary intentions, practices and missions are by, for and about ALAANA artists, cultures and communities. </a:t>
            </a:r>
            <a:endParaRPr lang="en-US" sz="1100"/>
          </a:p>
        </p:txBody>
      </p:sp>
    </p:spTree>
    <p:extLst>
      <p:ext uri="{BB962C8B-B14F-4D97-AF65-F5344CB8AC3E}">
        <p14:creationId xmlns:p14="http://schemas.microsoft.com/office/powerpoint/2010/main" val="797886477"/>
      </p:ext>
    </p:extLst>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theme/theme1.xml><?xml version="1.0" encoding="utf-8"?>
<a:theme xmlns:a="http://schemas.openxmlformats.org/drawingml/2006/main" name="Beige and bottom Blue line">
  <a:themeElements>
    <a:clrScheme name="Custom 1">
      <a:dk1>
        <a:srgbClr val="000000"/>
      </a:dk1>
      <a:lt1>
        <a:srgbClr val="000000"/>
      </a:lt1>
      <a:dk2>
        <a:srgbClr val="FFFFFF"/>
      </a:dk2>
      <a:lt2>
        <a:srgbClr val="FFFFFF"/>
      </a:lt2>
      <a:accent1>
        <a:srgbClr val="86CE24"/>
      </a:accent1>
      <a:accent2>
        <a:srgbClr val="436711"/>
      </a:accent2>
      <a:accent3>
        <a:srgbClr val="B7E776"/>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lmost Flat Gray">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4.xml><?xml version="1.0" encoding="utf-8"?>
<a:theme xmlns:a="http://schemas.openxmlformats.org/drawingml/2006/main" name="1_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fb67c1-3db4-4374-9840-1011de0ea35e" xsi:nil="true"/>
    <lcf76f155ced4ddcb4097134ff3c332f xmlns="5fae7e77-efb7-449f-b028-2821d371d6fd">
      <Terms xmlns="http://schemas.microsoft.com/office/infopath/2007/PartnerControls"/>
    </lcf76f155ced4ddcb4097134ff3c332f>
    <SharedWithUsers xmlns="1bfb67c1-3db4-4374-9840-1011de0ea35e">
      <UserInfo>
        <DisplayName>Adam Santalla Pierce</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D7D6492D42C94599B01E6D0B241AD8" ma:contentTypeVersion="18" ma:contentTypeDescription="Create a new document." ma:contentTypeScope="" ma:versionID="c11fb2774001c12c2bbb4c904e8b77bc">
  <xsd:schema xmlns:xsd="http://www.w3.org/2001/XMLSchema" xmlns:xs="http://www.w3.org/2001/XMLSchema" xmlns:p="http://schemas.microsoft.com/office/2006/metadata/properties" xmlns:ns2="5fae7e77-efb7-449f-b028-2821d371d6fd" xmlns:ns3="1bfb67c1-3db4-4374-9840-1011de0ea35e" targetNamespace="http://schemas.microsoft.com/office/2006/metadata/properties" ma:root="true" ma:fieldsID="0ec5f0bf1d47d8800e67e132e918d54e" ns2:_="" ns3:_="">
    <xsd:import namespace="5fae7e77-efb7-449f-b028-2821d371d6fd"/>
    <xsd:import namespace="1bfb67c1-3db4-4374-9840-1011de0ea3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e7e77-efb7-449f-b028-2821d371d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0e0a43-9eab-40b8-811b-b45441a4ba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b67c1-3db4-4374-9840-1011de0ea3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9a9efd-589f-4414-baca-44128660b123}" ma:internalName="TaxCatchAll" ma:showField="CatchAllData" ma:web="1bfb67c1-3db4-4374-9840-1011de0ea3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68C91-FFF0-46E1-BAC5-A76600A54B4F}">
  <ds:schemaRefs>
    <ds:schemaRef ds:uri="1bfb67c1-3db4-4374-9840-1011de0ea35e"/>
    <ds:schemaRef ds:uri="5fae7e77-efb7-449f-b028-2821d371d6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EFF851-5EB6-4C2D-9BC5-F6760B4F276C}">
  <ds:schemaRefs>
    <ds:schemaRef ds:uri="http://schemas.microsoft.com/sharepoint/v3/contenttype/forms"/>
  </ds:schemaRefs>
</ds:datastoreItem>
</file>

<file path=customXml/itemProps3.xml><?xml version="1.0" encoding="utf-8"?>
<ds:datastoreItem xmlns:ds="http://schemas.openxmlformats.org/officeDocument/2006/customXml" ds:itemID="{504C02A2-E973-4ECA-BB03-0EB84E67F7CA}">
  <ds:schemaRefs>
    <ds:schemaRef ds:uri="http://schemas.microsoft.com/office/2006/metadata/longProperties"/>
  </ds:schemaRefs>
</ds:datastoreItem>
</file>

<file path=customXml/itemProps4.xml><?xml version="1.0" encoding="utf-8"?>
<ds:datastoreItem xmlns:ds="http://schemas.openxmlformats.org/officeDocument/2006/customXml" ds:itemID="{E6E27FAD-7B45-491D-B015-F8BDBA287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e7e77-efb7-449f-b028-2821d371d6fd"/>
    <ds:schemaRef ds:uri="1bfb67c1-3db4-4374-9840-1011de0ea3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Beige and bottom Blue line</Template>
  <Application>Microsoft Office PowerPoint</Application>
  <PresentationFormat>On-screen Show (4:3)</PresentationFormat>
  <Slides>42</Slides>
  <Notes>41</Notes>
  <HiddenSlides>11</HiddenSlide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Beige and bottom Blue line</vt:lpstr>
      <vt:lpstr>White with Courier font for code slides</vt:lpstr>
      <vt:lpstr>Almost Flat Gray</vt:lpstr>
      <vt:lpstr>1_White with Courier font for code slides</vt:lpstr>
      <vt:lpstr>Blank Presentation</vt:lpstr>
      <vt:lpstr>Office Theme</vt:lpstr>
      <vt:lpstr>Office Theme</vt:lpstr>
      <vt:lpstr>PowerPoint Presentation</vt:lpstr>
      <vt:lpstr>About ASC</vt:lpstr>
      <vt:lpstr>Our Donors</vt:lpstr>
      <vt:lpstr>Our Donors</vt:lpstr>
      <vt:lpstr>Our Donors – Workplace Giving Campaigns</vt:lpstr>
      <vt:lpstr>Our Commitment to Equity</vt:lpstr>
      <vt:lpstr>FY22 &amp; FY23: $3.2 Million Invested in Creative Individuals</vt:lpstr>
      <vt:lpstr>FY22 &amp; FY23: $3.6 Million Invested in Organizations</vt:lpstr>
      <vt:lpstr>FY22 &amp; FY23 Investments</vt:lpstr>
      <vt:lpstr>FY22 Public Art: 35 projects, $8.97m investment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Arts &amp; Science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Artist Project Grant Information Session</dc:title>
  <dc:creator>asc.cmccann</dc:creator>
  <cp:revision>23</cp:revision>
  <cp:lastPrinted>2020-02-04T15:22:19Z</cp:lastPrinted>
  <dcterms:created xsi:type="dcterms:W3CDTF">2007-06-28T13:01:48Z</dcterms:created>
  <dcterms:modified xsi:type="dcterms:W3CDTF">2024-01-29T16:46:44Z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ASC\Domain Admins</vt:lpwstr>
  </property>
  <property fmtid="{D5CDD505-2E9C-101B-9397-08002B2CF9AE}" pid="3" name="Order">
    <vt:lpwstr>58800.0000000000</vt:lpwstr>
  </property>
  <property fmtid="{D5CDD505-2E9C-101B-9397-08002B2CF9AE}" pid="4" name="display_urn:schemas-microsoft-com:office:office#Author">
    <vt:lpwstr>ASC\Domain Admins</vt:lpwstr>
  </property>
  <property fmtid="{D5CDD505-2E9C-101B-9397-08002B2CF9AE}" pid="5" name="ContentTypeId">
    <vt:lpwstr>0x010100D3D7D6492D42C94599B01E6D0B241AD8</vt:lpwstr>
  </property>
  <property fmtid="{D5CDD505-2E9C-101B-9397-08002B2CF9AE}" pid="6" name="MediaServiceImageTags">
    <vt:lpwstr/>
  </property>
</Properties>
</file>